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62" r:id="rId5"/>
    <p:sldId id="263" r:id="rId6"/>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7" autoAdjust="0"/>
    <p:restoredTop sz="94660"/>
  </p:normalViewPr>
  <p:slideViewPr>
    <p:cSldViewPr snapToGrid="0">
      <p:cViewPr varScale="1">
        <p:scale>
          <a:sx n="65" d="100"/>
          <a:sy n="65" d="100"/>
        </p:scale>
        <p:origin x="656" y="2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0A7D9F3-0386-434A-90DB-60E37078D52A}"/>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EA176529-0E19-4C0A-AE71-ED15E8ADCEF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1C82B678-A01A-4F49-B935-172B6263B673}"/>
              </a:ext>
            </a:extLst>
          </p:cNvPr>
          <p:cNvSpPr>
            <a:spLocks noGrp="1"/>
          </p:cNvSpPr>
          <p:nvPr>
            <p:ph type="dt" sz="half" idx="10"/>
          </p:nvPr>
        </p:nvSpPr>
        <p:spPr/>
        <p:txBody>
          <a:bodyPr/>
          <a:lstStyle/>
          <a:p>
            <a:fld id="{0690BC0A-2281-4A49-A843-9FFDC047DF4E}" type="datetimeFigureOut">
              <a:rPr kumimoji="1" lang="ja-JP" altLang="en-US" smtClean="0"/>
              <a:t>2021/9/14</a:t>
            </a:fld>
            <a:endParaRPr kumimoji="1" lang="ja-JP" altLang="en-US"/>
          </a:p>
        </p:txBody>
      </p:sp>
      <p:sp>
        <p:nvSpPr>
          <p:cNvPr id="5" name="フッター プレースホルダー 4">
            <a:extLst>
              <a:ext uri="{FF2B5EF4-FFF2-40B4-BE49-F238E27FC236}">
                <a16:creationId xmlns:a16="http://schemas.microsoft.com/office/drawing/2014/main" id="{6B265595-6F33-4B53-A05F-505990F66737}"/>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29377B60-786E-42D8-BB50-22B642FC6835}"/>
              </a:ext>
            </a:extLst>
          </p:cNvPr>
          <p:cNvSpPr>
            <a:spLocks noGrp="1"/>
          </p:cNvSpPr>
          <p:nvPr>
            <p:ph type="sldNum" sz="quarter" idx="12"/>
          </p:nvPr>
        </p:nvSpPr>
        <p:spPr/>
        <p:txBody>
          <a:bodyPr/>
          <a:lstStyle/>
          <a:p>
            <a:fld id="{28B9F27F-074C-4053-8CF9-73871E4C5087}" type="slidenum">
              <a:rPr kumimoji="1" lang="ja-JP" altLang="en-US" smtClean="0"/>
              <a:t>‹#›</a:t>
            </a:fld>
            <a:endParaRPr kumimoji="1" lang="ja-JP" altLang="en-US"/>
          </a:p>
        </p:txBody>
      </p:sp>
    </p:spTree>
    <p:extLst>
      <p:ext uri="{BB962C8B-B14F-4D97-AF65-F5344CB8AC3E}">
        <p14:creationId xmlns:p14="http://schemas.microsoft.com/office/powerpoint/2010/main" val="33850824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3F36CC3-28C8-47AB-AA2E-BC3A1AEA91B5}"/>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64BA5F1B-B4FA-4698-92B1-55653D07D2F6}"/>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B5AEF0A5-B8FF-43CA-850D-2EEEB0AD6557}"/>
              </a:ext>
            </a:extLst>
          </p:cNvPr>
          <p:cNvSpPr>
            <a:spLocks noGrp="1"/>
          </p:cNvSpPr>
          <p:nvPr>
            <p:ph type="dt" sz="half" idx="10"/>
          </p:nvPr>
        </p:nvSpPr>
        <p:spPr/>
        <p:txBody>
          <a:bodyPr/>
          <a:lstStyle/>
          <a:p>
            <a:fld id="{0690BC0A-2281-4A49-A843-9FFDC047DF4E}" type="datetimeFigureOut">
              <a:rPr kumimoji="1" lang="ja-JP" altLang="en-US" smtClean="0"/>
              <a:t>2021/9/14</a:t>
            </a:fld>
            <a:endParaRPr kumimoji="1" lang="ja-JP" altLang="en-US"/>
          </a:p>
        </p:txBody>
      </p:sp>
      <p:sp>
        <p:nvSpPr>
          <p:cNvPr id="5" name="フッター プレースホルダー 4">
            <a:extLst>
              <a:ext uri="{FF2B5EF4-FFF2-40B4-BE49-F238E27FC236}">
                <a16:creationId xmlns:a16="http://schemas.microsoft.com/office/drawing/2014/main" id="{01CF586C-CE8D-43B5-BB59-95C76BB63892}"/>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A032C39F-24C4-4985-842E-A3D94FADFE4B}"/>
              </a:ext>
            </a:extLst>
          </p:cNvPr>
          <p:cNvSpPr>
            <a:spLocks noGrp="1"/>
          </p:cNvSpPr>
          <p:nvPr>
            <p:ph type="sldNum" sz="quarter" idx="12"/>
          </p:nvPr>
        </p:nvSpPr>
        <p:spPr/>
        <p:txBody>
          <a:bodyPr/>
          <a:lstStyle/>
          <a:p>
            <a:fld id="{28B9F27F-074C-4053-8CF9-73871E4C5087}" type="slidenum">
              <a:rPr kumimoji="1" lang="ja-JP" altLang="en-US" smtClean="0"/>
              <a:t>‹#›</a:t>
            </a:fld>
            <a:endParaRPr kumimoji="1" lang="ja-JP" altLang="en-US"/>
          </a:p>
        </p:txBody>
      </p:sp>
    </p:spTree>
    <p:extLst>
      <p:ext uri="{BB962C8B-B14F-4D97-AF65-F5344CB8AC3E}">
        <p14:creationId xmlns:p14="http://schemas.microsoft.com/office/powerpoint/2010/main" val="15161536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4266058-E9C9-4AFE-94CD-5DD7B05ABA42}"/>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8AA7CCDF-4B59-4595-B1FC-CED16C2F0A3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144747A3-F347-4FB6-81CA-653536D4CE91}"/>
              </a:ext>
            </a:extLst>
          </p:cNvPr>
          <p:cNvSpPr>
            <a:spLocks noGrp="1"/>
          </p:cNvSpPr>
          <p:nvPr>
            <p:ph type="dt" sz="half" idx="10"/>
          </p:nvPr>
        </p:nvSpPr>
        <p:spPr/>
        <p:txBody>
          <a:bodyPr/>
          <a:lstStyle/>
          <a:p>
            <a:fld id="{0690BC0A-2281-4A49-A843-9FFDC047DF4E}" type="datetimeFigureOut">
              <a:rPr kumimoji="1" lang="ja-JP" altLang="en-US" smtClean="0"/>
              <a:t>2021/9/14</a:t>
            </a:fld>
            <a:endParaRPr kumimoji="1" lang="ja-JP" altLang="en-US"/>
          </a:p>
        </p:txBody>
      </p:sp>
      <p:sp>
        <p:nvSpPr>
          <p:cNvPr id="5" name="フッター プレースホルダー 4">
            <a:extLst>
              <a:ext uri="{FF2B5EF4-FFF2-40B4-BE49-F238E27FC236}">
                <a16:creationId xmlns:a16="http://schemas.microsoft.com/office/drawing/2014/main" id="{4D7D3BBD-AB3F-4062-B857-4378CD25A404}"/>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23534CF0-2431-449C-9DB9-52E0B73BC902}"/>
              </a:ext>
            </a:extLst>
          </p:cNvPr>
          <p:cNvSpPr>
            <a:spLocks noGrp="1"/>
          </p:cNvSpPr>
          <p:nvPr>
            <p:ph type="sldNum" sz="quarter" idx="12"/>
          </p:nvPr>
        </p:nvSpPr>
        <p:spPr/>
        <p:txBody>
          <a:bodyPr/>
          <a:lstStyle/>
          <a:p>
            <a:fld id="{28B9F27F-074C-4053-8CF9-73871E4C5087}" type="slidenum">
              <a:rPr kumimoji="1" lang="ja-JP" altLang="en-US" smtClean="0"/>
              <a:t>‹#›</a:t>
            </a:fld>
            <a:endParaRPr kumimoji="1" lang="ja-JP" altLang="en-US"/>
          </a:p>
        </p:txBody>
      </p:sp>
    </p:spTree>
    <p:extLst>
      <p:ext uri="{BB962C8B-B14F-4D97-AF65-F5344CB8AC3E}">
        <p14:creationId xmlns:p14="http://schemas.microsoft.com/office/powerpoint/2010/main" val="8549655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22439F6-D184-45BA-B119-04BB825F1AC4}"/>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FCBC5A2A-CDD8-4EFC-B77B-380D929191EA}"/>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875D121F-36B5-4060-94C9-2C651C2C770A}"/>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D3A9A0BF-4414-4F33-B481-45CF0B888A7C}"/>
              </a:ext>
            </a:extLst>
          </p:cNvPr>
          <p:cNvSpPr>
            <a:spLocks noGrp="1"/>
          </p:cNvSpPr>
          <p:nvPr>
            <p:ph type="dt" sz="half" idx="10"/>
          </p:nvPr>
        </p:nvSpPr>
        <p:spPr/>
        <p:txBody>
          <a:bodyPr/>
          <a:lstStyle/>
          <a:p>
            <a:fld id="{0690BC0A-2281-4A49-A843-9FFDC047DF4E}" type="datetimeFigureOut">
              <a:rPr kumimoji="1" lang="ja-JP" altLang="en-US" smtClean="0"/>
              <a:t>2021/9/14</a:t>
            </a:fld>
            <a:endParaRPr kumimoji="1" lang="ja-JP" altLang="en-US"/>
          </a:p>
        </p:txBody>
      </p:sp>
      <p:sp>
        <p:nvSpPr>
          <p:cNvPr id="6" name="フッター プレースホルダー 5">
            <a:extLst>
              <a:ext uri="{FF2B5EF4-FFF2-40B4-BE49-F238E27FC236}">
                <a16:creationId xmlns:a16="http://schemas.microsoft.com/office/drawing/2014/main" id="{AD7F9331-6DD8-49B7-BD1A-FCBBD9FF63E3}"/>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41067434-A435-46DF-B35C-E51AF0EEB42C}"/>
              </a:ext>
            </a:extLst>
          </p:cNvPr>
          <p:cNvSpPr>
            <a:spLocks noGrp="1"/>
          </p:cNvSpPr>
          <p:nvPr>
            <p:ph type="sldNum" sz="quarter" idx="12"/>
          </p:nvPr>
        </p:nvSpPr>
        <p:spPr/>
        <p:txBody>
          <a:bodyPr/>
          <a:lstStyle/>
          <a:p>
            <a:fld id="{28B9F27F-074C-4053-8CF9-73871E4C5087}" type="slidenum">
              <a:rPr kumimoji="1" lang="ja-JP" altLang="en-US" smtClean="0"/>
              <a:t>‹#›</a:t>
            </a:fld>
            <a:endParaRPr kumimoji="1" lang="ja-JP" altLang="en-US"/>
          </a:p>
        </p:txBody>
      </p:sp>
    </p:spTree>
    <p:extLst>
      <p:ext uri="{BB962C8B-B14F-4D97-AF65-F5344CB8AC3E}">
        <p14:creationId xmlns:p14="http://schemas.microsoft.com/office/powerpoint/2010/main" val="29133668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9F40548-78E5-4ADB-B368-06F044F095E4}"/>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29757A12-7D7D-49A6-AA92-0E9D1341B70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1342CD46-A536-4716-A934-DCB021A0A743}"/>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01B4F455-0A3B-424D-9AF7-6AD7D3A0D24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ADD27A8D-E3B2-4A6F-935E-AABDEA83D457}"/>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B9EA4462-3BD1-4D07-9100-3EDC7BE230F1}"/>
              </a:ext>
            </a:extLst>
          </p:cNvPr>
          <p:cNvSpPr>
            <a:spLocks noGrp="1"/>
          </p:cNvSpPr>
          <p:nvPr>
            <p:ph type="dt" sz="half" idx="10"/>
          </p:nvPr>
        </p:nvSpPr>
        <p:spPr/>
        <p:txBody>
          <a:bodyPr/>
          <a:lstStyle/>
          <a:p>
            <a:fld id="{0690BC0A-2281-4A49-A843-9FFDC047DF4E}" type="datetimeFigureOut">
              <a:rPr kumimoji="1" lang="ja-JP" altLang="en-US" smtClean="0"/>
              <a:t>2021/9/14</a:t>
            </a:fld>
            <a:endParaRPr kumimoji="1" lang="ja-JP" altLang="en-US"/>
          </a:p>
        </p:txBody>
      </p:sp>
      <p:sp>
        <p:nvSpPr>
          <p:cNvPr id="8" name="フッター プレースホルダー 7">
            <a:extLst>
              <a:ext uri="{FF2B5EF4-FFF2-40B4-BE49-F238E27FC236}">
                <a16:creationId xmlns:a16="http://schemas.microsoft.com/office/drawing/2014/main" id="{D5C8DE70-3A83-4934-B73D-FF83571C8862}"/>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CC4C2C12-1655-474E-8B92-6F3DE9DFEF39}"/>
              </a:ext>
            </a:extLst>
          </p:cNvPr>
          <p:cNvSpPr>
            <a:spLocks noGrp="1"/>
          </p:cNvSpPr>
          <p:nvPr>
            <p:ph type="sldNum" sz="quarter" idx="12"/>
          </p:nvPr>
        </p:nvSpPr>
        <p:spPr/>
        <p:txBody>
          <a:bodyPr/>
          <a:lstStyle/>
          <a:p>
            <a:fld id="{28B9F27F-074C-4053-8CF9-73871E4C5087}" type="slidenum">
              <a:rPr kumimoji="1" lang="ja-JP" altLang="en-US" smtClean="0"/>
              <a:t>‹#›</a:t>
            </a:fld>
            <a:endParaRPr kumimoji="1" lang="ja-JP" altLang="en-US"/>
          </a:p>
        </p:txBody>
      </p:sp>
    </p:spTree>
    <p:extLst>
      <p:ext uri="{BB962C8B-B14F-4D97-AF65-F5344CB8AC3E}">
        <p14:creationId xmlns:p14="http://schemas.microsoft.com/office/powerpoint/2010/main" val="721674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616DA67-7E37-420E-B104-FE81D79CF104}"/>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B04E8073-BC60-4BA2-8465-BE387DBE173A}"/>
              </a:ext>
            </a:extLst>
          </p:cNvPr>
          <p:cNvSpPr>
            <a:spLocks noGrp="1"/>
          </p:cNvSpPr>
          <p:nvPr>
            <p:ph type="dt" sz="half" idx="10"/>
          </p:nvPr>
        </p:nvSpPr>
        <p:spPr/>
        <p:txBody>
          <a:bodyPr/>
          <a:lstStyle/>
          <a:p>
            <a:fld id="{0690BC0A-2281-4A49-A843-9FFDC047DF4E}" type="datetimeFigureOut">
              <a:rPr kumimoji="1" lang="ja-JP" altLang="en-US" smtClean="0"/>
              <a:t>2021/9/14</a:t>
            </a:fld>
            <a:endParaRPr kumimoji="1" lang="ja-JP" altLang="en-US"/>
          </a:p>
        </p:txBody>
      </p:sp>
      <p:sp>
        <p:nvSpPr>
          <p:cNvPr id="4" name="フッター プレースホルダー 3">
            <a:extLst>
              <a:ext uri="{FF2B5EF4-FFF2-40B4-BE49-F238E27FC236}">
                <a16:creationId xmlns:a16="http://schemas.microsoft.com/office/drawing/2014/main" id="{A60576BD-900D-4874-9D1F-5E3FE1ADFC44}"/>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BD30A06B-2915-4025-A9F3-0F91FEB80CCC}"/>
              </a:ext>
            </a:extLst>
          </p:cNvPr>
          <p:cNvSpPr>
            <a:spLocks noGrp="1"/>
          </p:cNvSpPr>
          <p:nvPr>
            <p:ph type="sldNum" sz="quarter" idx="12"/>
          </p:nvPr>
        </p:nvSpPr>
        <p:spPr/>
        <p:txBody>
          <a:bodyPr/>
          <a:lstStyle/>
          <a:p>
            <a:fld id="{28B9F27F-074C-4053-8CF9-73871E4C5087}" type="slidenum">
              <a:rPr kumimoji="1" lang="ja-JP" altLang="en-US" smtClean="0"/>
              <a:t>‹#›</a:t>
            </a:fld>
            <a:endParaRPr kumimoji="1" lang="ja-JP" altLang="en-US"/>
          </a:p>
        </p:txBody>
      </p:sp>
    </p:spTree>
    <p:extLst>
      <p:ext uri="{BB962C8B-B14F-4D97-AF65-F5344CB8AC3E}">
        <p14:creationId xmlns:p14="http://schemas.microsoft.com/office/powerpoint/2010/main" val="1064791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23772746-56FB-4C24-9066-16F1B926C0D0}"/>
              </a:ext>
            </a:extLst>
          </p:cNvPr>
          <p:cNvSpPr>
            <a:spLocks noGrp="1"/>
          </p:cNvSpPr>
          <p:nvPr>
            <p:ph type="dt" sz="half" idx="10"/>
          </p:nvPr>
        </p:nvSpPr>
        <p:spPr/>
        <p:txBody>
          <a:bodyPr/>
          <a:lstStyle/>
          <a:p>
            <a:fld id="{0690BC0A-2281-4A49-A843-9FFDC047DF4E}" type="datetimeFigureOut">
              <a:rPr kumimoji="1" lang="ja-JP" altLang="en-US" smtClean="0"/>
              <a:t>2021/9/14</a:t>
            </a:fld>
            <a:endParaRPr kumimoji="1" lang="ja-JP" altLang="en-US"/>
          </a:p>
        </p:txBody>
      </p:sp>
      <p:sp>
        <p:nvSpPr>
          <p:cNvPr id="3" name="フッター プレースホルダー 2">
            <a:extLst>
              <a:ext uri="{FF2B5EF4-FFF2-40B4-BE49-F238E27FC236}">
                <a16:creationId xmlns:a16="http://schemas.microsoft.com/office/drawing/2014/main" id="{99C5E70B-E3E4-4074-80CF-D6CA085EF0B0}"/>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F0E8202E-9FD4-4253-A0A2-12B45211CFDD}"/>
              </a:ext>
            </a:extLst>
          </p:cNvPr>
          <p:cNvSpPr>
            <a:spLocks noGrp="1"/>
          </p:cNvSpPr>
          <p:nvPr>
            <p:ph type="sldNum" sz="quarter" idx="12"/>
          </p:nvPr>
        </p:nvSpPr>
        <p:spPr/>
        <p:txBody>
          <a:bodyPr/>
          <a:lstStyle/>
          <a:p>
            <a:fld id="{28B9F27F-074C-4053-8CF9-73871E4C5087}" type="slidenum">
              <a:rPr kumimoji="1" lang="ja-JP" altLang="en-US" smtClean="0"/>
              <a:t>‹#›</a:t>
            </a:fld>
            <a:endParaRPr kumimoji="1" lang="ja-JP" altLang="en-US"/>
          </a:p>
        </p:txBody>
      </p:sp>
    </p:spTree>
    <p:extLst>
      <p:ext uri="{BB962C8B-B14F-4D97-AF65-F5344CB8AC3E}">
        <p14:creationId xmlns:p14="http://schemas.microsoft.com/office/powerpoint/2010/main" val="40192309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77C0DFF-A75F-4731-A5BD-4949FA76E818}"/>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4ABD52E6-ED8F-484F-9E44-14BEF01DC74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F391CEB7-3021-4AF4-BF2D-0FFE94962C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002A59E3-F7D8-4CE7-88F1-C8857317CEF7}"/>
              </a:ext>
            </a:extLst>
          </p:cNvPr>
          <p:cNvSpPr>
            <a:spLocks noGrp="1"/>
          </p:cNvSpPr>
          <p:nvPr>
            <p:ph type="dt" sz="half" idx="10"/>
          </p:nvPr>
        </p:nvSpPr>
        <p:spPr/>
        <p:txBody>
          <a:bodyPr/>
          <a:lstStyle/>
          <a:p>
            <a:fld id="{0690BC0A-2281-4A49-A843-9FFDC047DF4E}" type="datetimeFigureOut">
              <a:rPr kumimoji="1" lang="ja-JP" altLang="en-US" smtClean="0"/>
              <a:t>2021/9/14</a:t>
            </a:fld>
            <a:endParaRPr kumimoji="1" lang="ja-JP" altLang="en-US"/>
          </a:p>
        </p:txBody>
      </p:sp>
      <p:sp>
        <p:nvSpPr>
          <p:cNvPr id="6" name="フッター プレースホルダー 5">
            <a:extLst>
              <a:ext uri="{FF2B5EF4-FFF2-40B4-BE49-F238E27FC236}">
                <a16:creationId xmlns:a16="http://schemas.microsoft.com/office/drawing/2014/main" id="{7B43A4CC-C616-493C-AAFF-2927DFAB07F5}"/>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D9B5459A-015A-4BFE-A4AF-3ABC25FD6569}"/>
              </a:ext>
            </a:extLst>
          </p:cNvPr>
          <p:cNvSpPr>
            <a:spLocks noGrp="1"/>
          </p:cNvSpPr>
          <p:nvPr>
            <p:ph type="sldNum" sz="quarter" idx="12"/>
          </p:nvPr>
        </p:nvSpPr>
        <p:spPr/>
        <p:txBody>
          <a:bodyPr/>
          <a:lstStyle/>
          <a:p>
            <a:fld id="{28B9F27F-074C-4053-8CF9-73871E4C5087}" type="slidenum">
              <a:rPr kumimoji="1" lang="ja-JP" altLang="en-US" smtClean="0"/>
              <a:t>‹#›</a:t>
            </a:fld>
            <a:endParaRPr kumimoji="1" lang="ja-JP" altLang="en-US"/>
          </a:p>
        </p:txBody>
      </p:sp>
    </p:spTree>
    <p:extLst>
      <p:ext uri="{BB962C8B-B14F-4D97-AF65-F5344CB8AC3E}">
        <p14:creationId xmlns:p14="http://schemas.microsoft.com/office/powerpoint/2010/main" val="4815333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2A56EC8-910A-4D9A-AA23-D2A946DB6E64}"/>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9C0B544C-B795-4D3D-B64B-CD2D82D1E45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AF6074E4-FEED-449A-A78B-6F7722F25F2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819E8F0E-1876-4573-A732-C6C36D142546}"/>
              </a:ext>
            </a:extLst>
          </p:cNvPr>
          <p:cNvSpPr>
            <a:spLocks noGrp="1"/>
          </p:cNvSpPr>
          <p:nvPr>
            <p:ph type="dt" sz="half" idx="10"/>
          </p:nvPr>
        </p:nvSpPr>
        <p:spPr/>
        <p:txBody>
          <a:bodyPr/>
          <a:lstStyle/>
          <a:p>
            <a:fld id="{0690BC0A-2281-4A49-A843-9FFDC047DF4E}" type="datetimeFigureOut">
              <a:rPr kumimoji="1" lang="ja-JP" altLang="en-US" smtClean="0"/>
              <a:t>2021/9/14</a:t>
            </a:fld>
            <a:endParaRPr kumimoji="1" lang="ja-JP" altLang="en-US"/>
          </a:p>
        </p:txBody>
      </p:sp>
      <p:sp>
        <p:nvSpPr>
          <p:cNvPr id="6" name="フッター プレースホルダー 5">
            <a:extLst>
              <a:ext uri="{FF2B5EF4-FFF2-40B4-BE49-F238E27FC236}">
                <a16:creationId xmlns:a16="http://schemas.microsoft.com/office/drawing/2014/main" id="{69230917-4533-46D1-9D4D-182C56A8174F}"/>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C2CFEC1F-B768-462A-BA48-80E4A7CA0F83}"/>
              </a:ext>
            </a:extLst>
          </p:cNvPr>
          <p:cNvSpPr>
            <a:spLocks noGrp="1"/>
          </p:cNvSpPr>
          <p:nvPr>
            <p:ph type="sldNum" sz="quarter" idx="12"/>
          </p:nvPr>
        </p:nvSpPr>
        <p:spPr/>
        <p:txBody>
          <a:bodyPr/>
          <a:lstStyle/>
          <a:p>
            <a:fld id="{28B9F27F-074C-4053-8CF9-73871E4C5087}" type="slidenum">
              <a:rPr kumimoji="1" lang="ja-JP" altLang="en-US" smtClean="0"/>
              <a:t>‹#›</a:t>
            </a:fld>
            <a:endParaRPr kumimoji="1" lang="ja-JP" altLang="en-US"/>
          </a:p>
        </p:txBody>
      </p:sp>
    </p:spTree>
    <p:extLst>
      <p:ext uri="{BB962C8B-B14F-4D97-AF65-F5344CB8AC3E}">
        <p14:creationId xmlns:p14="http://schemas.microsoft.com/office/powerpoint/2010/main" val="23703804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BFB4094-5C29-49FB-A8F5-94865DDFA4DF}"/>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3FF05F17-4F49-4911-A934-6C3EF7D55B77}"/>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AA7CF5B7-4F11-40A8-80D3-99AA6911B58A}"/>
              </a:ext>
            </a:extLst>
          </p:cNvPr>
          <p:cNvSpPr>
            <a:spLocks noGrp="1"/>
          </p:cNvSpPr>
          <p:nvPr>
            <p:ph type="dt" sz="half" idx="10"/>
          </p:nvPr>
        </p:nvSpPr>
        <p:spPr/>
        <p:txBody>
          <a:bodyPr/>
          <a:lstStyle/>
          <a:p>
            <a:fld id="{0690BC0A-2281-4A49-A843-9FFDC047DF4E}" type="datetimeFigureOut">
              <a:rPr kumimoji="1" lang="ja-JP" altLang="en-US" smtClean="0"/>
              <a:t>2021/9/14</a:t>
            </a:fld>
            <a:endParaRPr kumimoji="1" lang="ja-JP" altLang="en-US"/>
          </a:p>
        </p:txBody>
      </p:sp>
      <p:sp>
        <p:nvSpPr>
          <p:cNvPr id="5" name="フッター プレースホルダー 4">
            <a:extLst>
              <a:ext uri="{FF2B5EF4-FFF2-40B4-BE49-F238E27FC236}">
                <a16:creationId xmlns:a16="http://schemas.microsoft.com/office/drawing/2014/main" id="{EFBC83BF-EB9F-4A8D-8138-23BB2B9F8028}"/>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3F6BB3C5-1333-4CF2-AC5D-B707C3FD1621}"/>
              </a:ext>
            </a:extLst>
          </p:cNvPr>
          <p:cNvSpPr>
            <a:spLocks noGrp="1"/>
          </p:cNvSpPr>
          <p:nvPr>
            <p:ph type="sldNum" sz="quarter" idx="12"/>
          </p:nvPr>
        </p:nvSpPr>
        <p:spPr/>
        <p:txBody>
          <a:bodyPr/>
          <a:lstStyle/>
          <a:p>
            <a:fld id="{28B9F27F-074C-4053-8CF9-73871E4C5087}" type="slidenum">
              <a:rPr kumimoji="1" lang="ja-JP" altLang="en-US" smtClean="0"/>
              <a:t>‹#›</a:t>
            </a:fld>
            <a:endParaRPr kumimoji="1" lang="ja-JP" altLang="en-US"/>
          </a:p>
        </p:txBody>
      </p:sp>
    </p:spTree>
    <p:extLst>
      <p:ext uri="{BB962C8B-B14F-4D97-AF65-F5344CB8AC3E}">
        <p14:creationId xmlns:p14="http://schemas.microsoft.com/office/powerpoint/2010/main" val="41580968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5C8DA89D-7D6E-4826-81D4-DC077A046819}"/>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0805F835-D18D-4CC8-A25C-60D028E11DB7}"/>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B8DD80E5-F812-44A7-935B-5FB71DBE1E43}"/>
              </a:ext>
            </a:extLst>
          </p:cNvPr>
          <p:cNvSpPr>
            <a:spLocks noGrp="1"/>
          </p:cNvSpPr>
          <p:nvPr>
            <p:ph type="dt" sz="half" idx="10"/>
          </p:nvPr>
        </p:nvSpPr>
        <p:spPr/>
        <p:txBody>
          <a:bodyPr/>
          <a:lstStyle/>
          <a:p>
            <a:fld id="{0690BC0A-2281-4A49-A843-9FFDC047DF4E}" type="datetimeFigureOut">
              <a:rPr kumimoji="1" lang="ja-JP" altLang="en-US" smtClean="0"/>
              <a:t>2021/9/14</a:t>
            </a:fld>
            <a:endParaRPr kumimoji="1" lang="ja-JP" altLang="en-US"/>
          </a:p>
        </p:txBody>
      </p:sp>
      <p:sp>
        <p:nvSpPr>
          <p:cNvPr id="5" name="フッター プレースホルダー 4">
            <a:extLst>
              <a:ext uri="{FF2B5EF4-FFF2-40B4-BE49-F238E27FC236}">
                <a16:creationId xmlns:a16="http://schemas.microsoft.com/office/drawing/2014/main" id="{0FCD290C-4FE8-45B3-B228-C0EEFA3E7BBE}"/>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DF62A194-1C22-4961-84C1-E37DFCEDD445}"/>
              </a:ext>
            </a:extLst>
          </p:cNvPr>
          <p:cNvSpPr>
            <a:spLocks noGrp="1"/>
          </p:cNvSpPr>
          <p:nvPr>
            <p:ph type="sldNum" sz="quarter" idx="12"/>
          </p:nvPr>
        </p:nvSpPr>
        <p:spPr/>
        <p:txBody>
          <a:bodyPr/>
          <a:lstStyle/>
          <a:p>
            <a:fld id="{28B9F27F-074C-4053-8CF9-73871E4C5087}" type="slidenum">
              <a:rPr kumimoji="1" lang="ja-JP" altLang="en-US" smtClean="0"/>
              <a:t>‹#›</a:t>
            </a:fld>
            <a:endParaRPr kumimoji="1" lang="ja-JP" altLang="en-US"/>
          </a:p>
        </p:txBody>
      </p:sp>
    </p:spTree>
    <p:extLst>
      <p:ext uri="{BB962C8B-B14F-4D97-AF65-F5344CB8AC3E}">
        <p14:creationId xmlns:p14="http://schemas.microsoft.com/office/powerpoint/2010/main" val="40490162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9C77E3D1-A09B-40EB-8643-30B654F5AD8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21A1C054-43EB-4533-9D20-7CD165C3A65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EF31FD46-0900-401C-94E0-F6456A33F9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90BC0A-2281-4A49-A843-9FFDC047DF4E}" type="datetimeFigureOut">
              <a:rPr kumimoji="1" lang="ja-JP" altLang="en-US" smtClean="0"/>
              <a:t>2021/9/14</a:t>
            </a:fld>
            <a:endParaRPr kumimoji="1" lang="ja-JP" altLang="en-US"/>
          </a:p>
        </p:txBody>
      </p:sp>
      <p:sp>
        <p:nvSpPr>
          <p:cNvPr id="5" name="フッター プレースホルダー 4">
            <a:extLst>
              <a:ext uri="{FF2B5EF4-FFF2-40B4-BE49-F238E27FC236}">
                <a16:creationId xmlns:a16="http://schemas.microsoft.com/office/drawing/2014/main" id="{B5BCA41C-43B9-43DB-A020-36257468134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E01D3C1F-4AC2-496A-9D3B-0931F30FB61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B9F27F-074C-4053-8CF9-73871E4C5087}" type="slidenum">
              <a:rPr kumimoji="1" lang="ja-JP" altLang="en-US" smtClean="0"/>
              <a:t>‹#›</a:t>
            </a:fld>
            <a:endParaRPr kumimoji="1" lang="ja-JP" altLang="en-US"/>
          </a:p>
        </p:txBody>
      </p:sp>
    </p:spTree>
    <p:extLst>
      <p:ext uri="{BB962C8B-B14F-4D97-AF65-F5344CB8AC3E}">
        <p14:creationId xmlns:p14="http://schemas.microsoft.com/office/powerpoint/2010/main" val="6761584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1E49032-48D6-47A0-AB90-901AF4734548}"/>
              </a:ext>
            </a:extLst>
          </p:cNvPr>
          <p:cNvSpPr>
            <a:spLocks noGrp="1"/>
          </p:cNvSpPr>
          <p:nvPr>
            <p:ph type="ctrTitle"/>
          </p:nvPr>
        </p:nvSpPr>
        <p:spPr/>
        <p:txBody>
          <a:bodyPr/>
          <a:lstStyle/>
          <a:p>
            <a:r>
              <a:rPr kumimoji="1" lang="ja-JP" altLang="en-US" dirty="0">
                <a:latin typeface="Meiryo UI" panose="020B0604030504040204" pitchFamily="50" charset="-128"/>
                <a:ea typeface="Meiryo UI" panose="020B0604030504040204" pitchFamily="50" charset="-128"/>
              </a:rPr>
              <a:t>オンライン定性だからこそ</a:t>
            </a:r>
          </a:p>
        </p:txBody>
      </p:sp>
      <p:sp>
        <p:nvSpPr>
          <p:cNvPr id="3" name="字幕 2">
            <a:extLst>
              <a:ext uri="{FF2B5EF4-FFF2-40B4-BE49-F238E27FC236}">
                <a16:creationId xmlns:a16="http://schemas.microsoft.com/office/drawing/2014/main" id="{743DC9B2-56A0-4BC5-A746-166AB1B6E6DC}"/>
              </a:ext>
            </a:extLst>
          </p:cNvPr>
          <p:cNvSpPr>
            <a:spLocks noGrp="1"/>
          </p:cNvSpPr>
          <p:nvPr>
            <p:ph type="subTitle" idx="1"/>
          </p:nvPr>
        </p:nvSpPr>
        <p:spPr>
          <a:xfrm>
            <a:off x="1480449" y="3818515"/>
            <a:ext cx="9144000" cy="935182"/>
          </a:xfrm>
        </p:spPr>
        <p:txBody>
          <a:bodyPr/>
          <a:lstStyle/>
          <a:p>
            <a:r>
              <a:rPr kumimoji="1" lang="ja-JP" altLang="en-US" dirty="0">
                <a:latin typeface="Meiryo UI" panose="020B0604030504040204" pitchFamily="50" charset="-128"/>
                <a:ea typeface="Meiryo UI" panose="020B0604030504040204" pitchFamily="50" charset="-128"/>
              </a:rPr>
              <a:t>オンライン定性調査の活用事例</a:t>
            </a:r>
          </a:p>
        </p:txBody>
      </p:sp>
      <p:pic>
        <p:nvPicPr>
          <p:cNvPr id="4" name="Picture 5">
            <a:extLst>
              <a:ext uri="{FF2B5EF4-FFF2-40B4-BE49-F238E27FC236}">
                <a16:creationId xmlns:a16="http://schemas.microsoft.com/office/drawing/2014/main" id="{927FF8CF-6741-40FD-A364-769D7B543A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40468" y="5257800"/>
            <a:ext cx="1223963"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6">
            <a:extLst>
              <a:ext uri="{FF2B5EF4-FFF2-40B4-BE49-F238E27FC236}">
                <a16:creationId xmlns:a16="http://schemas.microsoft.com/office/drawing/2014/main" id="{F699F7DF-278E-4467-A8E1-1C5890C0B6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56256" y="5978525"/>
            <a:ext cx="259238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7023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100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1500"/>
                            </p:stCondLst>
                            <p:childTnLst>
                              <p:par>
                                <p:cTn id="10" presetID="2" presetClass="entr" presetSubtype="8" fill="hold" nodeType="afterEffect">
                                  <p:stCondLst>
                                    <p:cond delay="100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0-#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6776D82-0EA0-404C-955E-467AE384F142}"/>
              </a:ext>
            </a:extLst>
          </p:cNvPr>
          <p:cNvSpPr>
            <a:spLocks noGrp="1"/>
          </p:cNvSpPr>
          <p:nvPr>
            <p:ph type="title"/>
          </p:nvPr>
        </p:nvSpPr>
        <p:spPr>
          <a:xfrm>
            <a:off x="486132" y="105964"/>
            <a:ext cx="10515600" cy="1325563"/>
          </a:xfrm>
        </p:spPr>
        <p:txBody>
          <a:bodyPr/>
          <a:lstStyle/>
          <a:p>
            <a:r>
              <a:rPr kumimoji="1" lang="ja-JP" altLang="en-US" dirty="0">
                <a:solidFill>
                  <a:srgbClr val="FF0000"/>
                </a:solidFill>
                <a:latin typeface="Meiryo UI" panose="020B0604030504040204" pitchFamily="50" charset="-128"/>
                <a:ea typeface="Meiryo UI" panose="020B0604030504040204" pitchFamily="50" charset="-128"/>
              </a:rPr>
              <a:t>同じ人</a:t>
            </a:r>
            <a:r>
              <a:rPr kumimoji="1" lang="ja-JP" altLang="en-US" dirty="0">
                <a:latin typeface="Meiryo UI" panose="020B0604030504040204" pitchFamily="50" charset="-128"/>
                <a:ea typeface="Meiryo UI" panose="020B0604030504040204" pitchFamily="50" charset="-128"/>
              </a:rPr>
              <a:t>に</a:t>
            </a:r>
            <a:r>
              <a:rPr kumimoji="1" lang="en-US" altLang="ja-JP" dirty="0">
                <a:latin typeface="Meiryo UI" panose="020B0604030504040204" pitchFamily="50" charset="-128"/>
                <a:ea typeface="Meiryo UI" panose="020B0604030504040204" pitchFamily="50" charset="-128"/>
              </a:rPr>
              <a:t>2</a:t>
            </a:r>
            <a:r>
              <a:rPr kumimoji="1" lang="ja-JP" altLang="en-US" dirty="0">
                <a:latin typeface="Meiryo UI" panose="020B0604030504040204" pitchFamily="50" charset="-128"/>
                <a:ea typeface="Meiryo UI" panose="020B0604030504040204" pitchFamily="50" charset="-128"/>
              </a:rPr>
              <a:t>週にわたって</a:t>
            </a:r>
            <a:r>
              <a:rPr kumimoji="1" lang="en-US" altLang="ja-JP" dirty="0">
                <a:solidFill>
                  <a:srgbClr val="FF0000"/>
                </a:solidFill>
                <a:latin typeface="Meiryo UI" panose="020B0604030504040204" pitchFamily="50" charset="-128"/>
                <a:ea typeface="Meiryo UI" panose="020B0604030504040204" pitchFamily="50" charset="-128"/>
              </a:rPr>
              <a:t>2</a:t>
            </a:r>
            <a:r>
              <a:rPr kumimoji="1" lang="ja-JP" altLang="en-US" dirty="0">
                <a:solidFill>
                  <a:srgbClr val="FF0000"/>
                </a:solidFill>
                <a:latin typeface="Meiryo UI" panose="020B0604030504040204" pitchFamily="50" charset="-128"/>
                <a:ea typeface="Meiryo UI" panose="020B0604030504040204" pitchFamily="50" charset="-128"/>
              </a:rPr>
              <a:t>回</a:t>
            </a:r>
            <a:r>
              <a:rPr kumimoji="1" lang="ja-JP" altLang="en-US" dirty="0">
                <a:latin typeface="Meiryo UI" panose="020B0604030504040204" pitchFamily="50" charset="-128"/>
                <a:ea typeface="Meiryo UI" panose="020B0604030504040204" pitchFamily="50" charset="-128"/>
              </a:rPr>
              <a:t>インタビュー</a:t>
            </a:r>
          </a:p>
        </p:txBody>
      </p:sp>
      <p:sp>
        <p:nvSpPr>
          <p:cNvPr id="3" name="コンテンツ プレースホルダー 2">
            <a:extLst>
              <a:ext uri="{FF2B5EF4-FFF2-40B4-BE49-F238E27FC236}">
                <a16:creationId xmlns:a16="http://schemas.microsoft.com/office/drawing/2014/main" id="{E82870A3-126C-49FA-9BCE-4ADD87B02863}"/>
              </a:ext>
            </a:extLst>
          </p:cNvPr>
          <p:cNvSpPr>
            <a:spLocks noGrp="1"/>
          </p:cNvSpPr>
          <p:nvPr>
            <p:ph idx="1"/>
          </p:nvPr>
        </p:nvSpPr>
        <p:spPr>
          <a:xfrm>
            <a:off x="1527667" y="1904768"/>
            <a:ext cx="10515600" cy="526388"/>
          </a:xfrm>
        </p:spPr>
        <p:txBody>
          <a:bodyPr>
            <a:normAutofit/>
          </a:bodyPr>
          <a:lstStyle/>
          <a:p>
            <a:pPr marL="0" indent="0">
              <a:buNone/>
            </a:pPr>
            <a:r>
              <a:rPr kumimoji="1" lang="ja-JP" altLang="en-US" sz="2400" dirty="0">
                <a:latin typeface="Meiryo UI" panose="020B0604030504040204" pitchFamily="50" charset="-128"/>
                <a:ea typeface="Meiryo UI" panose="020B0604030504040204" pitchFamily="50" charset="-128"/>
              </a:rPr>
              <a:t>例）</a:t>
            </a:r>
            <a:r>
              <a:rPr kumimoji="1" lang="en-US" altLang="ja-JP" sz="2400" dirty="0">
                <a:latin typeface="Meiryo UI" panose="020B0604030504040204" pitchFamily="50" charset="-128"/>
                <a:ea typeface="Meiryo UI" panose="020B0604030504040204" pitchFamily="50" charset="-128"/>
              </a:rPr>
              <a:t>Z</a:t>
            </a:r>
            <a:r>
              <a:rPr kumimoji="1" lang="ja-JP" altLang="en-US" sz="2400" dirty="0">
                <a:latin typeface="Meiryo UI" panose="020B0604030504040204" pitchFamily="50" charset="-128"/>
                <a:ea typeface="Meiryo UI" panose="020B0604030504040204" pitchFamily="50" charset="-128"/>
              </a:rPr>
              <a:t>世代の価値観を知る</a:t>
            </a:r>
          </a:p>
        </p:txBody>
      </p:sp>
      <p:sp>
        <p:nvSpPr>
          <p:cNvPr id="4" name="四角形: 角を丸くする 3">
            <a:extLst>
              <a:ext uri="{FF2B5EF4-FFF2-40B4-BE49-F238E27FC236}">
                <a16:creationId xmlns:a16="http://schemas.microsoft.com/office/drawing/2014/main" id="{4792F6D4-DEC5-47A6-B439-77B3840ECC1A}"/>
              </a:ext>
            </a:extLst>
          </p:cNvPr>
          <p:cNvSpPr/>
          <p:nvPr/>
        </p:nvSpPr>
        <p:spPr>
          <a:xfrm>
            <a:off x="1369155" y="3569812"/>
            <a:ext cx="2767649" cy="2221640"/>
          </a:xfrm>
          <a:prstGeom prst="roundRect">
            <a:avLst/>
          </a:prstGeom>
          <a:ln w="38100"/>
        </p:spPr>
        <p:style>
          <a:lnRef idx="2">
            <a:schemeClr val="accent5"/>
          </a:lnRef>
          <a:fillRef idx="1">
            <a:schemeClr val="lt1"/>
          </a:fillRef>
          <a:effectRef idx="0">
            <a:schemeClr val="accent5"/>
          </a:effectRef>
          <a:fontRef idx="minor">
            <a:schemeClr val="dk1"/>
          </a:fontRef>
        </p:style>
        <p:txBody>
          <a:bodyPr rtlCol="0" anchor="ctr"/>
          <a:lstStyle/>
          <a:p>
            <a:pPr algn="ctr"/>
            <a:r>
              <a:rPr kumimoji="1" lang="ja-JP" altLang="en-US" dirty="0">
                <a:latin typeface="Meiryo UI" panose="020B0604030504040204" pitchFamily="50" charset="-128"/>
                <a:ea typeface="Meiryo UI" panose="020B0604030504040204" pitchFamily="50" charset="-128"/>
              </a:rPr>
              <a:t>・興味・関心・嗜好など広く理解する</a:t>
            </a:r>
            <a:endParaRPr kumimoji="1" lang="en-US" altLang="ja-JP" dirty="0">
              <a:latin typeface="Meiryo UI" panose="020B0604030504040204" pitchFamily="50" charset="-128"/>
              <a:ea typeface="Meiryo UI" panose="020B0604030504040204" pitchFamily="50" charset="-128"/>
            </a:endParaRPr>
          </a:p>
          <a:p>
            <a:pPr algn="ctr"/>
            <a:r>
              <a:rPr kumimoji="1" lang="ja-JP" altLang="en-US" dirty="0">
                <a:latin typeface="Meiryo UI" panose="020B0604030504040204" pitchFamily="50" charset="-128"/>
                <a:ea typeface="Meiryo UI" panose="020B0604030504040204" pitchFamily="50" charset="-128"/>
              </a:rPr>
              <a:t>・インタビュアーと関係性をつくる</a:t>
            </a:r>
          </a:p>
        </p:txBody>
      </p:sp>
      <p:sp>
        <p:nvSpPr>
          <p:cNvPr id="5" name="矢印: 右 4">
            <a:extLst>
              <a:ext uri="{FF2B5EF4-FFF2-40B4-BE49-F238E27FC236}">
                <a16:creationId xmlns:a16="http://schemas.microsoft.com/office/drawing/2014/main" id="{6859384F-902D-43BB-88A2-5A6FB4969C4D}"/>
              </a:ext>
            </a:extLst>
          </p:cNvPr>
          <p:cNvSpPr/>
          <p:nvPr/>
        </p:nvSpPr>
        <p:spPr>
          <a:xfrm>
            <a:off x="4221968" y="4028034"/>
            <a:ext cx="3992147" cy="1272554"/>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latin typeface="Meiryo UI" panose="020B0604030504040204" pitchFamily="50" charset="-128"/>
              <a:ea typeface="Meiryo UI" panose="020B0604030504040204" pitchFamily="50" charset="-128"/>
            </a:endParaRPr>
          </a:p>
        </p:txBody>
      </p:sp>
      <p:sp>
        <p:nvSpPr>
          <p:cNvPr id="6" name="楕円 5">
            <a:extLst>
              <a:ext uri="{FF2B5EF4-FFF2-40B4-BE49-F238E27FC236}">
                <a16:creationId xmlns:a16="http://schemas.microsoft.com/office/drawing/2014/main" id="{8B01A1F3-3505-43BC-851C-8C1D6AE6C876}"/>
              </a:ext>
            </a:extLst>
          </p:cNvPr>
          <p:cNvSpPr/>
          <p:nvPr/>
        </p:nvSpPr>
        <p:spPr>
          <a:xfrm>
            <a:off x="4704638" y="4412742"/>
            <a:ext cx="2380739" cy="1677874"/>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kumimoji="1" lang="ja-JP" altLang="en-US" sz="1400" dirty="0">
                <a:latin typeface="Meiryo UI" panose="020B0604030504040204" pitchFamily="50" charset="-128"/>
                <a:ea typeface="Meiryo UI" panose="020B0604030504040204" pitchFamily="50" charset="-128"/>
              </a:rPr>
              <a:t>＜中間課題＞</a:t>
            </a:r>
            <a:endParaRPr kumimoji="1" lang="en-US" altLang="ja-JP" sz="1400" dirty="0">
              <a:latin typeface="Meiryo UI" panose="020B0604030504040204" pitchFamily="50" charset="-128"/>
              <a:ea typeface="Meiryo UI" panose="020B0604030504040204" pitchFamily="50" charset="-128"/>
            </a:endParaRPr>
          </a:p>
          <a:p>
            <a:pPr algn="ctr"/>
            <a:r>
              <a:rPr kumimoji="1" lang="ja-JP" altLang="en-US" sz="1400" dirty="0">
                <a:latin typeface="Meiryo UI" panose="020B0604030504040204" pitchFamily="50" charset="-128"/>
                <a:ea typeface="Meiryo UI" panose="020B0604030504040204" pitchFamily="50" charset="-128"/>
              </a:rPr>
              <a:t>この</a:t>
            </a:r>
            <a:r>
              <a:rPr kumimoji="1" lang="en-US" altLang="ja-JP" sz="1400" dirty="0">
                <a:latin typeface="Meiryo UI" panose="020B0604030504040204" pitchFamily="50" charset="-128"/>
                <a:ea typeface="Meiryo UI" panose="020B0604030504040204" pitchFamily="50" charset="-128"/>
              </a:rPr>
              <a:t>1</a:t>
            </a:r>
            <a:r>
              <a:rPr kumimoji="1" lang="ja-JP" altLang="en-US" sz="1400" dirty="0">
                <a:latin typeface="Meiryo UI" panose="020B0604030504040204" pitchFamily="50" charset="-128"/>
                <a:ea typeface="Meiryo UI" panose="020B0604030504040204" pitchFamily="50" charset="-128"/>
              </a:rPr>
              <a:t>週間で感じたことや気になったことを画像とコメントで収集</a:t>
            </a:r>
          </a:p>
        </p:txBody>
      </p:sp>
      <p:sp>
        <p:nvSpPr>
          <p:cNvPr id="7" name="四角形: 角を丸くする 6">
            <a:extLst>
              <a:ext uri="{FF2B5EF4-FFF2-40B4-BE49-F238E27FC236}">
                <a16:creationId xmlns:a16="http://schemas.microsoft.com/office/drawing/2014/main" id="{E692521F-BB0B-4DE8-A9B2-E9420C8C3996}"/>
              </a:ext>
            </a:extLst>
          </p:cNvPr>
          <p:cNvSpPr/>
          <p:nvPr/>
        </p:nvSpPr>
        <p:spPr>
          <a:xfrm>
            <a:off x="8214116" y="3536108"/>
            <a:ext cx="2975875" cy="2096987"/>
          </a:xfrm>
          <a:prstGeom prst="roundRect">
            <a:avLst/>
          </a:prstGeom>
          <a:ln w="38100"/>
        </p:spPr>
        <p:style>
          <a:lnRef idx="2">
            <a:schemeClr val="accent5"/>
          </a:lnRef>
          <a:fillRef idx="1">
            <a:schemeClr val="lt1"/>
          </a:fillRef>
          <a:effectRef idx="0">
            <a:schemeClr val="accent5"/>
          </a:effectRef>
          <a:fontRef idx="minor">
            <a:schemeClr val="dk1"/>
          </a:fontRef>
        </p:style>
        <p:txBody>
          <a:bodyPr rtlCol="0" anchor="ctr"/>
          <a:lstStyle/>
          <a:p>
            <a:pPr algn="ctr"/>
            <a:r>
              <a:rPr lang="ja-JP" altLang="en-US" dirty="0">
                <a:solidFill>
                  <a:schemeClr val="dk1"/>
                </a:solidFill>
                <a:latin typeface="Meiryo UI" panose="020B0604030504040204" pitchFamily="50" charset="-128"/>
                <a:ea typeface="Meiryo UI" panose="020B0604030504040204" pitchFamily="50" charset="-128"/>
              </a:rPr>
              <a:t>画像やコメントの説明、前回聞けなかったことを深堀りすることでより理解する</a:t>
            </a:r>
          </a:p>
        </p:txBody>
      </p:sp>
      <p:sp>
        <p:nvSpPr>
          <p:cNvPr id="8" name="楕円 7">
            <a:extLst>
              <a:ext uri="{FF2B5EF4-FFF2-40B4-BE49-F238E27FC236}">
                <a16:creationId xmlns:a16="http://schemas.microsoft.com/office/drawing/2014/main" id="{DC5F1CE8-B10D-412E-9A54-F18456F6641A}"/>
              </a:ext>
            </a:extLst>
          </p:cNvPr>
          <p:cNvSpPr/>
          <p:nvPr/>
        </p:nvSpPr>
        <p:spPr>
          <a:xfrm>
            <a:off x="240416" y="5158781"/>
            <a:ext cx="2975875" cy="1630761"/>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kumimoji="1" lang="ja-JP" altLang="en-US" sz="1400" dirty="0">
                <a:latin typeface="Meiryo UI" panose="020B0604030504040204" pitchFamily="50" charset="-128"/>
                <a:ea typeface="Meiryo UI" panose="020B0604030504040204" pitchFamily="50" charset="-128"/>
              </a:rPr>
              <a:t>＜事前課題＞</a:t>
            </a:r>
            <a:endParaRPr kumimoji="1" lang="en-US" altLang="ja-JP" sz="1400" dirty="0">
              <a:latin typeface="Meiryo UI" panose="020B0604030504040204" pitchFamily="50" charset="-128"/>
              <a:ea typeface="Meiryo UI" panose="020B0604030504040204" pitchFamily="50" charset="-128"/>
            </a:endParaRPr>
          </a:p>
          <a:p>
            <a:pPr algn="ctr"/>
            <a:r>
              <a:rPr kumimoji="1" lang="ja-JP" altLang="en-US" sz="1400" dirty="0">
                <a:latin typeface="Meiryo UI" panose="020B0604030504040204" pitchFamily="50" charset="-128"/>
                <a:ea typeface="Meiryo UI" panose="020B0604030504040204" pitchFamily="50" charset="-128"/>
              </a:rPr>
              <a:t>・好きな場所</a:t>
            </a:r>
            <a:endParaRPr kumimoji="1" lang="en-US" altLang="ja-JP" sz="1400" dirty="0">
              <a:latin typeface="Meiryo UI" panose="020B0604030504040204" pitchFamily="50" charset="-128"/>
              <a:ea typeface="Meiryo UI" panose="020B0604030504040204" pitchFamily="50" charset="-128"/>
            </a:endParaRPr>
          </a:p>
          <a:p>
            <a:pPr algn="ctr"/>
            <a:r>
              <a:rPr kumimoji="1" lang="ja-JP" altLang="en-US" sz="1400" dirty="0">
                <a:latin typeface="Meiryo UI" panose="020B0604030504040204" pitchFamily="50" charset="-128"/>
                <a:ea typeface="Meiryo UI" panose="020B0604030504040204" pitchFamily="50" charset="-128"/>
              </a:rPr>
              <a:t>・</a:t>
            </a:r>
            <a:r>
              <a:rPr lang="ja-JP" altLang="en-US" sz="1400" dirty="0">
                <a:latin typeface="Meiryo UI" panose="020B0604030504040204" pitchFamily="50" charset="-128"/>
                <a:ea typeface="Meiryo UI" panose="020B0604030504040204" pitchFamily="50" charset="-128"/>
              </a:rPr>
              <a:t>最近手に入れたもの</a:t>
            </a:r>
            <a:endParaRPr kumimoji="1" lang="en-US" altLang="ja-JP" sz="1400" dirty="0">
              <a:latin typeface="Meiryo UI" panose="020B0604030504040204" pitchFamily="50" charset="-128"/>
              <a:ea typeface="Meiryo UI" panose="020B0604030504040204" pitchFamily="50" charset="-128"/>
            </a:endParaRPr>
          </a:p>
          <a:p>
            <a:pPr algn="ctr"/>
            <a:r>
              <a:rPr lang="ja-JP" altLang="en-US" sz="1400" dirty="0">
                <a:latin typeface="Meiryo UI" panose="020B0604030504040204" pitchFamily="50" charset="-128"/>
                <a:ea typeface="Meiryo UI" panose="020B0604030504040204" pitchFamily="50" charset="-128"/>
              </a:rPr>
              <a:t>・思い出に残る体験</a:t>
            </a:r>
            <a:endParaRPr lang="en-US" altLang="ja-JP" sz="1400" dirty="0">
              <a:latin typeface="Meiryo UI" panose="020B0604030504040204" pitchFamily="50" charset="-128"/>
              <a:ea typeface="Meiryo UI" panose="020B0604030504040204" pitchFamily="50" charset="-128"/>
            </a:endParaRPr>
          </a:p>
          <a:p>
            <a:pPr algn="ctr"/>
            <a:r>
              <a:rPr kumimoji="1" lang="ja-JP" altLang="en-US" sz="1400" dirty="0">
                <a:latin typeface="Meiryo UI" panose="020B0604030504040204" pitchFamily="50" charset="-128"/>
                <a:ea typeface="Meiryo UI" panose="020B0604030504040204" pitchFamily="50" charset="-128"/>
              </a:rPr>
              <a:t>・理想の人</a:t>
            </a:r>
            <a:endParaRPr kumimoji="1" lang="en-US" altLang="ja-JP" sz="1400" dirty="0">
              <a:latin typeface="Meiryo UI" panose="020B0604030504040204" pitchFamily="50" charset="-128"/>
              <a:ea typeface="Meiryo UI" panose="020B0604030504040204" pitchFamily="50" charset="-128"/>
            </a:endParaRPr>
          </a:p>
          <a:p>
            <a:pPr algn="ctr"/>
            <a:r>
              <a:rPr lang="ja-JP" altLang="en-US" sz="1400" dirty="0">
                <a:latin typeface="Meiryo UI" panose="020B0604030504040204" pitchFamily="50" charset="-128"/>
                <a:ea typeface="Meiryo UI" panose="020B0604030504040204" pitchFamily="50" charset="-128"/>
              </a:rPr>
              <a:t>など</a:t>
            </a:r>
            <a:endParaRPr kumimoji="1" lang="ja-JP" altLang="en-US" sz="1400" dirty="0">
              <a:latin typeface="Meiryo UI" panose="020B0604030504040204" pitchFamily="50" charset="-128"/>
              <a:ea typeface="Meiryo UI" panose="020B0604030504040204" pitchFamily="50" charset="-128"/>
            </a:endParaRPr>
          </a:p>
        </p:txBody>
      </p:sp>
      <p:sp>
        <p:nvSpPr>
          <p:cNvPr id="9" name="テキスト ボックス 8">
            <a:extLst>
              <a:ext uri="{FF2B5EF4-FFF2-40B4-BE49-F238E27FC236}">
                <a16:creationId xmlns:a16="http://schemas.microsoft.com/office/drawing/2014/main" id="{F582DAAF-8CAC-4B7B-891D-B2FC04B4BB74}"/>
              </a:ext>
            </a:extLst>
          </p:cNvPr>
          <p:cNvSpPr txBox="1"/>
          <p:nvPr/>
        </p:nvSpPr>
        <p:spPr>
          <a:xfrm>
            <a:off x="6648552" y="5791452"/>
            <a:ext cx="5483140" cy="923330"/>
          </a:xfrm>
          <a:prstGeom prst="rect">
            <a:avLst/>
          </a:prstGeom>
          <a:solidFill>
            <a:schemeClr val="accent4">
              <a:lumMod val="20000"/>
              <a:lumOff val="80000"/>
            </a:schemeClr>
          </a:solidFill>
        </p:spPr>
        <p:txBody>
          <a:bodyPr wrap="square" rtlCol="0">
            <a:spAutoFit/>
          </a:bodyPr>
          <a:lstStyle/>
          <a:p>
            <a:r>
              <a:rPr kumimoji="1" lang="ja-JP" altLang="en-US" dirty="0">
                <a:latin typeface="Meiryo UI" panose="020B0604030504040204" pitchFamily="50" charset="-128"/>
                <a:ea typeface="Meiryo UI" panose="020B0604030504040204" pitchFamily="50" charset="-128"/>
              </a:rPr>
              <a:t>＊リアルで</a:t>
            </a:r>
            <a:r>
              <a:rPr kumimoji="1" lang="en-US" altLang="ja-JP" dirty="0">
                <a:latin typeface="Meiryo UI" panose="020B0604030504040204" pitchFamily="50" charset="-128"/>
                <a:ea typeface="Meiryo UI" panose="020B0604030504040204" pitchFamily="50" charset="-128"/>
              </a:rPr>
              <a:t>2</a:t>
            </a:r>
            <a:r>
              <a:rPr kumimoji="1" lang="ja-JP" altLang="en-US" dirty="0">
                <a:latin typeface="Meiryo UI" panose="020B0604030504040204" pitchFamily="50" charset="-128"/>
                <a:ea typeface="Meiryo UI" panose="020B0604030504040204" pitchFamily="50" charset="-128"/>
              </a:rPr>
              <a:t>回来てもらうよりもハードルが下がる。</a:t>
            </a:r>
            <a:endParaRPr kumimoji="1" lang="en-US" altLang="ja-JP" dirty="0">
              <a:latin typeface="Meiryo UI" panose="020B0604030504040204" pitchFamily="50" charset="-128"/>
              <a:ea typeface="Meiryo UI" panose="020B0604030504040204" pitchFamily="50" charset="-128"/>
            </a:endParaRPr>
          </a:p>
          <a:p>
            <a:r>
              <a:rPr lang="ja-JP" altLang="en-US" dirty="0">
                <a:latin typeface="Meiryo UI" panose="020B0604030504040204" pitchFamily="50" charset="-128"/>
                <a:ea typeface="Meiryo UI" panose="020B0604030504040204" pitchFamily="50" charset="-128"/>
              </a:rPr>
              <a:t>＊</a:t>
            </a:r>
            <a:r>
              <a:rPr lang="en-US" altLang="ja-JP" dirty="0">
                <a:latin typeface="Meiryo UI" panose="020B0604030504040204" pitchFamily="50" charset="-128"/>
                <a:ea typeface="Meiryo UI" panose="020B0604030504040204" pitchFamily="50" charset="-128"/>
              </a:rPr>
              <a:t>1</a:t>
            </a:r>
            <a:r>
              <a:rPr lang="ja-JP" altLang="en-US" dirty="0">
                <a:latin typeface="Meiryo UI" panose="020B0604030504040204" pitchFamily="50" charset="-128"/>
                <a:ea typeface="Meiryo UI" panose="020B0604030504040204" pitchFamily="50" charset="-128"/>
              </a:rPr>
              <a:t>回目はオンライン、</a:t>
            </a:r>
            <a:r>
              <a:rPr lang="en-US" altLang="ja-JP" dirty="0">
                <a:latin typeface="Meiryo UI" panose="020B0604030504040204" pitchFamily="50" charset="-128"/>
                <a:ea typeface="Meiryo UI" panose="020B0604030504040204" pitchFamily="50" charset="-128"/>
              </a:rPr>
              <a:t>2</a:t>
            </a:r>
            <a:r>
              <a:rPr lang="ja-JP" altLang="en-US" dirty="0">
                <a:latin typeface="Meiryo UI" panose="020B0604030504040204" pitchFamily="50" charset="-128"/>
                <a:ea typeface="Meiryo UI" panose="020B0604030504040204" pitchFamily="50" charset="-128"/>
              </a:rPr>
              <a:t>回目は来社でインタビューすることで、内の顔と外の顔を見ることも可能</a:t>
            </a:r>
            <a:endParaRPr kumimoji="1" lang="ja-JP" altLang="en-US" dirty="0">
              <a:latin typeface="Meiryo UI" panose="020B0604030504040204" pitchFamily="50" charset="-128"/>
              <a:ea typeface="Meiryo UI" panose="020B0604030504040204" pitchFamily="50" charset="-128"/>
            </a:endParaRPr>
          </a:p>
        </p:txBody>
      </p:sp>
      <p:sp>
        <p:nvSpPr>
          <p:cNvPr id="10" name="楕円 9">
            <a:extLst>
              <a:ext uri="{FF2B5EF4-FFF2-40B4-BE49-F238E27FC236}">
                <a16:creationId xmlns:a16="http://schemas.microsoft.com/office/drawing/2014/main" id="{90E2BB7C-D56F-4669-A351-9673A8F13C44}"/>
              </a:ext>
            </a:extLst>
          </p:cNvPr>
          <p:cNvSpPr/>
          <p:nvPr/>
        </p:nvSpPr>
        <p:spPr>
          <a:xfrm>
            <a:off x="1933419" y="2730875"/>
            <a:ext cx="1497312" cy="103545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kumimoji="1" lang="ja-JP" altLang="en-US" dirty="0">
                <a:latin typeface="Meiryo UI" panose="020B0604030504040204" pitchFamily="50" charset="-128"/>
                <a:ea typeface="Meiryo UI" panose="020B0604030504040204" pitchFamily="50" charset="-128"/>
              </a:rPr>
              <a:t>オンライン</a:t>
            </a:r>
          </a:p>
        </p:txBody>
      </p:sp>
      <p:sp>
        <p:nvSpPr>
          <p:cNvPr id="11" name="楕円 10">
            <a:extLst>
              <a:ext uri="{FF2B5EF4-FFF2-40B4-BE49-F238E27FC236}">
                <a16:creationId xmlns:a16="http://schemas.microsoft.com/office/drawing/2014/main" id="{ADDE4CC7-22B6-49DF-9D54-78938184F99B}"/>
              </a:ext>
            </a:extLst>
          </p:cNvPr>
          <p:cNvSpPr/>
          <p:nvPr/>
        </p:nvSpPr>
        <p:spPr>
          <a:xfrm>
            <a:off x="9033979" y="3171545"/>
            <a:ext cx="1571268" cy="856489"/>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kumimoji="1" lang="ja-JP" altLang="en-US" dirty="0">
                <a:latin typeface="Meiryo UI" panose="020B0604030504040204" pitchFamily="50" charset="-128"/>
                <a:ea typeface="Meiryo UI" panose="020B0604030504040204" pitchFamily="50" charset="-128"/>
              </a:rPr>
              <a:t>オンライン</a:t>
            </a:r>
          </a:p>
        </p:txBody>
      </p:sp>
      <p:sp>
        <p:nvSpPr>
          <p:cNvPr id="12" name="楕円 11">
            <a:extLst>
              <a:ext uri="{FF2B5EF4-FFF2-40B4-BE49-F238E27FC236}">
                <a16:creationId xmlns:a16="http://schemas.microsoft.com/office/drawing/2014/main" id="{D4B8812B-4E5C-49F9-8D8E-89A859393560}"/>
              </a:ext>
            </a:extLst>
          </p:cNvPr>
          <p:cNvSpPr/>
          <p:nvPr/>
        </p:nvSpPr>
        <p:spPr>
          <a:xfrm>
            <a:off x="9130960" y="2332391"/>
            <a:ext cx="1612018" cy="852971"/>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kumimoji="1" lang="ja-JP" altLang="en-US" dirty="0">
                <a:latin typeface="Meiryo UI" panose="020B0604030504040204" pitchFamily="50" charset="-128"/>
                <a:ea typeface="Meiryo UI" panose="020B0604030504040204" pitchFamily="50" charset="-128"/>
              </a:rPr>
              <a:t>オフライン</a:t>
            </a:r>
          </a:p>
        </p:txBody>
      </p:sp>
      <p:sp>
        <p:nvSpPr>
          <p:cNvPr id="13" name="コンテンツ プレースホルダー 2">
            <a:extLst>
              <a:ext uri="{FF2B5EF4-FFF2-40B4-BE49-F238E27FC236}">
                <a16:creationId xmlns:a16="http://schemas.microsoft.com/office/drawing/2014/main" id="{135DC068-EFB4-4765-AB3D-A0761F808C11}"/>
              </a:ext>
            </a:extLst>
          </p:cNvPr>
          <p:cNvSpPr txBox="1">
            <a:spLocks/>
          </p:cNvSpPr>
          <p:nvPr/>
        </p:nvSpPr>
        <p:spPr>
          <a:xfrm>
            <a:off x="838200" y="1405312"/>
            <a:ext cx="10515600" cy="52638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r>
              <a:rPr lang="ja-JP" altLang="en-US" dirty="0">
                <a:latin typeface="Meiryo UI" panose="020B0604030504040204" pitchFamily="50" charset="-128"/>
                <a:ea typeface="Meiryo UI" panose="020B0604030504040204" pitchFamily="50" charset="-128"/>
              </a:rPr>
              <a:t>・人の理解を広げ・深めるために繰り返しインタビューする</a:t>
            </a:r>
          </a:p>
        </p:txBody>
      </p:sp>
    </p:spTree>
    <p:extLst>
      <p:ext uri="{BB962C8B-B14F-4D97-AF65-F5344CB8AC3E}">
        <p14:creationId xmlns:p14="http://schemas.microsoft.com/office/powerpoint/2010/main" val="2093137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6776D82-0EA0-404C-955E-467AE384F142}"/>
              </a:ext>
            </a:extLst>
          </p:cNvPr>
          <p:cNvSpPr>
            <a:spLocks noGrp="1"/>
          </p:cNvSpPr>
          <p:nvPr>
            <p:ph type="title"/>
          </p:nvPr>
        </p:nvSpPr>
        <p:spPr/>
        <p:txBody>
          <a:bodyPr/>
          <a:lstStyle/>
          <a:p>
            <a:r>
              <a:rPr kumimoji="1" lang="ja-JP" altLang="en-US" dirty="0">
                <a:latin typeface="Meiryo UI" panose="020B0604030504040204" pitchFamily="50" charset="-128"/>
                <a:ea typeface="Meiryo UI" panose="020B0604030504040204" pitchFamily="50" charset="-128"/>
              </a:rPr>
              <a:t>画面共有を使って</a:t>
            </a:r>
            <a:r>
              <a:rPr kumimoji="1" lang="ja-JP" altLang="en-US" dirty="0">
                <a:solidFill>
                  <a:srgbClr val="FF0000"/>
                </a:solidFill>
                <a:latin typeface="Meiryo UI" panose="020B0604030504040204" pitchFamily="50" charset="-128"/>
                <a:ea typeface="Meiryo UI" panose="020B0604030504040204" pitchFamily="50" charset="-128"/>
              </a:rPr>
              <a:t>買い物行動再現</a:t>
            </a:r>
          </a:p>
        </p:txBody>
      </p:sp>
      <p:sp>
        <p:nvSpPr>
          <p:cNvPr id="3" name="コンテンツ プレースホルダー 2">
            <a:extLst>
              <a:ext uri="{FF2B5EF4-FFF2-40B4-BE49-F238E27FC236}">
                <a16:creationId xmlns:a16="http://schemas.microsoft.com/office/drawing/2014/main" id="{E82870A3-126C-49FA-9BCE-4ADD87B02863}"/>
              </a:ext>
            </a:extLst>
          </p:cNvPr>
          <p:cNvSpPr>
            <a:spLocks noGrp="1"/>
          </p:cNvSpPr>
          <p:nvPr>
            <p:ph idx="1"/>
          </p:nvPr>
        </p:nvSpPr>
        <p:spPr>
          <a:xfrm>
            <a:off x="935997" y="1546903"/>
            <a:ext cx="10515600" cy="995813"/>
          </a:xfrm>
        </p:spPr>
        <p:txBody>
          <a:bodyPr>
            <a:normAutofit/>
          </a:bodyPr>
          <a:lstStyle/>
          <a:p>
            <a:r>
              <a:rPr kumimoji="1" lang="ja-JP" altLang="en-US" dirty="0">
                <a:latin typeface="Meiryo UI" panose="020B0604030504040204" pitchFamily="50" charset="-128"/>
                <a:ea typeface="Meiryo UI" panose="020B0604030504040204" pitchFamily="50" charset="-128"/>
              </a:rPr>
              <a:t>ネットでの検索</a:t>
            </a:r>
            <a:r>
              <a:rPr kumimoji="1" lang="en-US" altLang="ja-JP" dirty="0">
                <a:latin typeface="Meiryo UI" panose="020B0604030504040204" pitchFamily="50" charset="-128"/>
                <a:ea typeface="Meiryo UI" panose="020B0604030504040204" pitchFamily="50" charset="-128"/>
              </a:rPr>
              <a:t>~</a:t>
            </a:r>
            <a:r>
              <a:rPr lang="ja-JP" altLang="en-US" dirty="0">
                <a:latin typeface="Meiryo UI" panose="020B0604030504040204" pitchFamily="50" charset="-128"/>
                <a:ea typeface="Meiryo UI" panose="020B0604030504040204" pitchFamily="50" charset="-128"/>
              </a:rPr>
              <a:t>検討</a:t>
            </a:r>
            <a:r>
              <a:rPr lang="en-US" altLang="ja-JP" dirty="0">
                <a:latin typeface="Meiryo UI" panose="020B0604030504040204" pitchFamily="50" charset="-128"/>
                <a:ea typeface="Meiryo UI" panose="020B0604030504040204" pitchFamily="50" charset="-128"/>
              </a:rPr>
              <a:t>~</a:t>
            </a:r>
            <a:r>
              <a:rPr lang="ja-JP" altLang="en-US" dirty="0">
                <a:latin typeface="Meiryo UI" panose="020B0604030504040204" pitchFamily="50" charset="-128"/>
                <a:ea typeface="Meiryo UI" panose="020B0604030504040204" pitchFamily="50" charset="-128"/>
              </a:rPr>
              <a:t>購入までを</a:t>
            </a:r>
            <a:r>
              <a:rPr lang="ja-JP" altLang="en-US" dirty="0">
                <a:solidFill>
                  <a:srgbClr val="FF0000"/>
                </a:solidFill>
                <a:latin typeface="Meiryo UI" panose="020B0604030504040204" pitchFamily="50" charset="-128"/>
                <a:ea typeface="Meiryo UI" panose="020B0604030504040204" pitchFamily="50" charset="-128"/>
              </a:rPr>
              <a:t>自分のデバイス</a:t>
            </a:r>
            <a:r>
              <a:rPr lang="ja-JP" altLang="en-US" dirty="0">
                <a:latin typeface="Meiryo UI" panose="020B0604030504040204" pitchFamily="50" charset="-128"/>
                <a:ea typeface="Meiryo UI" panose="020B0604030504040204" pitchFamily="50" charset="-128"/>
              </a:rPr>
              <a:t>で再現</a:t>
            </a:r>
            <a:endParaRPr lang="en-US" altLang="ja-JP" dirty="0">
              <a:latin typeface="Meiryo UI" panose="020B0604030504040204" pitchFamily="50" charset="-128"/>
              <a:ea typeface="Meiryo UI" panose="020B0604030504040204" pitchFamily="50" charset="-128"/>
            </a:endParaRPr>
          </a:p>
          <a:p>
            <a:pPr marL="0" indent="0">
              <a:buNone/>
            </a:pPr>
            <a:r>
              <a:rPr kumimoji="1" lang="ja-JP" altLang="en-US" sz="2400" dirty="0">
                <a:latin typeface="Meiryo UI" panose="020B0604030504040204" pitchFamily="50" charset="-128"/>
                <a:ea typeface="Meiryo UI" panose="020B0604030504040204" pitchFamily="50" charset="-128"/>
              </a:rPr>
              <a:t>例）ネットショッピング時にどんな情報にアクセスして何が決め手で購入に至るかを探る</a:t>
            </a:r>
          </a:p>
        </p:txBody>
      </p:sp>
      <p:sp>
        <p:nvSpPr>
          <p:cNvPr id="5" name="矢印: 右 4">
            <a:extLst>
              <a:ext uri="{FF2B5EF4-FFF2-40B4-BE49-F238E27FC236}">
                <a16:creationId xmlns:a16="http://schemas.microsoft.com/office/drawing/2014/main" id="{6859384F-902D-43BB-88A2-5A6FB4969C4D}"/>
              </a:ext>
            </a:extLst>
          </p:cNvPr>
          <p:cNvSpPr/>
          <p:nvPr/>
        </p:nvSpPr>
        <p:spPr>
          <a:xfrm>
            <a:off x="4298168" y="3746348"/>
            <a:ext cx="2862593" cy="1564749"/>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p>
        </p:txBody>
      </p:sp>
      <p:sp>
        <p:nvSpPr>
          <p:cNvPr id="6" name="楕円 5">
            <a:extLst>
              <a:ext uri="{FF2B5EF4-FFF2-40B4-BE49-F238E27FC236}">
                <a16:creationId xmlns:a16="http://schemas.microsoft.com/office/drawing/2014/main" id="{8B01A1F3-3505-43BC-851C-8C1D6AE6C876}"/>
              </a:ext>
            </a:extLst>
          </p:cNvPr>
          <p:cNvSpPr/>
          <p:nvPr/>
        </p:nvSpPr>
        <p:spPr>
          <a:xfrm>
            <a:off x="2383389" y="3306261"/>
            <a:ext cx="2024393" cy="1760343"/>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kumimoji="1" lang="ja-JP" altLang="en-US" dirty="0">
                <a:latin typeface="Meiryo UI" panose="020B0604030504040204" pitchFamily="50" charset="-128"/>
                <a:ea typeface="Meiryo UI" panose="020B0604030504040204" pitchFamily="50" charset="-128"/>
              </a:rPr>
              <a:t>事前に画面共有操作をテスト</a:t>
            </a:r>
          </a:p>
        </p:txBody>
      </p:sp>
      <p:sp>
        <p:nvSpPr>
          <p:cNvPr id="7" name="四角形: 角を丸くする 6">
            <a:extLst>
              <a:ext uri="{FF2B5EF4-FFF2-40B4-BE49-F238E27FC236}">
                <a16:creationId xmlns:a16="http://schemas.microsoft.com/office/drawing/2014/main" id="{E692521F-BB0B-4DE8-A9B2-E9420C8C3996}"/>
              </a:ext>
            </a:extLst>
          </p:cNvPr>
          <p:cNvSpPr/>
          <p:nvPr/>
        </p:nvSpPr>
        <p:spPr>
          <a:xfrm>
            <a:off x="7160762" y="2982803"/>
            <a:ext cx="2975875" cy="2664963"/>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kumimoji="1" lang="ja-JP" altLang="en-US" dirty="0">
                <a:latin typeface="Meiryo UI" panose="020B0604030504040204" pitchFamily="50" charset="-128"/>
                <a:ea typeface="Meiryo UI" panose="020B0604030504040204" pitchFamily="50" charset="-128"/>
              </a:rPr>
              <a:t>ご自身のデバイスを画面共有しながら、自分の操作を自分のデバイスで再現</a:t>
            </a:r>
          </a:p>
        </p:txBody>
      </p:sp>
      <p:sp>
        <p:nvSpPr>
          <p:cNvPr id="8" name="テキスト ボックス 7">
            <a:extLst>
              <a:ext uri="{FF2B5EF4-FFF2-40B4-BE49-F238E27FC236}">
                <a16:creationId xmlns:a16="http://schemas.microsoft.com/office/drawing/2014/main" id="{57290530-A32D-482B-9A4B-7D3DC9A6572F}"/>
              </a:ext>
            </a:extLst>
          </p:cNvPr>
          <p:cNvSpPr txBox="1"/>
          <p:nvPr/>
        </p:nvSpPr>
        <p:spPr>
          <a:xfrm>
            <a:off x="6648552" y="5791452"/>
            <a:ext cx="5483140" cy="646331"/>
          </a:xfrm>
          <a:prstGeom prst="rect">
            <a:avLst/>
          </a:prstGeom>
          <a:solidFill>
            <a:schemeClr val="accent4">
              <a:lumMod val="20000"/>
              <a:lumOff val="80000"/>
            </a:schemeClr>
          </a:solidFill>
        </p:spPr>
        <p:txBody>
          <a:bodyPr wrap="square" rtlCol="0">
            <a:spAutoFit/>
          </a:bodyPr>
          <a:lstStyle/>
          <a:p>
            <a:r>
              <a:rPr kumimoji="1" lang="ja-JP" altLang="en-US" dirty="0">
                <a:latin typeface="Meiryo UI" panose="020B0604030504040204" pitchFamily="50" charset="-128"/>
                <a:ea typeface="Meiryo UI" panose="020B0604030504040204" pitchFamily="50" charset="-128"/>
              </a:rPr>
              <a:t>＊</a:t>
            </a:r>
            <a:r>
              <a:rPr lang="ja-JP" altLang="en-US" dirty="0">
                <a:latin typeface="Meiryo UI" panose="020B0604030504040204" pitchFamily="50" charset="-128"/>
                <a:ea typeface="Meiryo UI" panose="020B0604030504040204" pitchFamily="50" charset="-128"/>
              </a:rPr>
              <a:t>自分のデバイスで操作するリアリティー</a:t>
            </a:r>
            <a:endParaRPr kumimoji="1" lang="en-US" altLang="ja-JP" dirty="0">
              <a:latin typeface="Meiryo UI" panose="020B0604030504040204" pitchFamily="50" charset="-128"/>
              <a:ea typeface="Meiryo UI" panose="020B0604030504040204" pitchFamily="50" charset="-128"/>
            </a:endParaRPr>
          </a:p>
          <a:p>
            <a:r>
              <a:rPr lang="ja-JP" altLang="en-US" dirty="0">
                <a:latin typeface="Meiryo UI" panose="020B0604030504040204" pitchFamily="50" charset="-128"/>
                <a:ea typeface="Meiryo UI" panose="020B0604030504040204" pitchFamily="50" charset="-128"/>
              </a:rPr>
              <a:t>＊何気ない画面遷移から意識を探る</a:t>
            </a:r>
            <a:endParaRPr kumimoji="1" lang="ja-JP" altLang="en-US"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4705077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6776D82-0EA0-404C-955E-467AE384F142}"/>
              </a:ext>
            </a:extLst>
          </p:cNvPr>
          <p:cNvSpPr>
            <a:spLocks noGrp="1"/>
          </p:cNvSpPr>
          <p:nvPr>
            <p:ph type="title"/>
          </p:nvPr>
        </p:nvSpPr>
        <p:spPr/>
        <p:txBody>
          <a:bodyPr/>
          <a:lstStyle/>
          <a:p>
            <a:r>
              <a:rPr kumimoji="1" lang="ja-JP" altLang="en-US" dirty="0">
                <a:latin typeface="Meiryo UI" panose="020B0604030504040204" pitchFamily="50" charset="-128"/>
                <a:ea typeface="Meiryo UI" panose="020B0604030504040204" pitchFamily="50" charset="-128"/>
              </a:rPr>
              <a:t>画面共有を使って</a:t>
            </a:r>
            <a:r>
              <a:rPr kumimoji="1" lang="ja-JP" altLang="en-US" dirty="0">
                <a:solidFill>
                  <a:srgbClr val="FF0000"/>
                </a:solidFill>
                <a:latin typeface="Meiryo UI" panose="020B0604030504040204" pitchFamily="50" charset="-128"/>
                <a:ea typeface="Meiryo UI" panose="020B0604030504040204" pitchFamily="50" charset="-128"/>
              </a:rPr>
              <a:t>操作性確認</a:t>
            </a:r>
          </a:p>
        </p:txBody>
      </p:sp>
      <p:sp>
        <p:nvSpPr>
          <p:cNvPr id="3" name="コンテンツ プレースホルダー 2">
            <a:extLst>
              <a:ext uri="{FF2B5EF4-FFF2-40B4-BE49-F238E27FC236}">
                <a16:creationId xmlns:a16="http://schemas.microsoft.com/office/drawing/2014/main" id="{E82870A3-126C-49FA-9BCE-4ADD87B02863}"/>
              </a:ext>
            </a:extLst>
          </p:cNvPr>
          <p:cNvSpPr>
            <a:spLocks noGrp="1"/>
          </p:cNvSpPr>
          <p:nvPr>
            <p:ph idx="1"/>
          </p:nvPr>
        </p:nvSpPr>
        <p:spPr>
          <a:xfrm>
            <a:off x="935997" y="1546903"/>
            <a:ext cx="10515600" cy="995813"/>
          </a:xfrm>
        </p:spPr>
        <p:txBody>
          <a:bodyPr>
            <a:normAutofit/>
          </a:bodyPr>
          <a:lstStyle/>
          <a:p>
            <a:r>
              <a:rPr kumimoji="1" lang="ja-JP" altLang="en-US" dirty="0">
                <a:latin typeface="Meiryo UI" panose="020B0604030504040204" pitchFamily="50" charset="-128"/>
                <a:ea typeface="Meiryo UI" panose="020B0604030504040204" pitchFamily="50" charset="-128"/>
              </a:rPr>
              <a:t>プロトタイプにアクセスしてもらい、操作してもらう様子を確認</a:t>
            </a:r>
          </a:p>
          <a:p>
            <a:pPr marL="0" indent="0">
              <a:buNone/>
            </a:pPr>
            <a:r>
              <a:rPr kumimoji="1" lang="ja-JP" altLang="en-US" sz="2400" dirty="0">
                <a:latin typeface="Meiryo UI" panose="020B0604030504040204" pitchFamily="50" charset="-128"/>
                <a:ea typeface="Meiryo UI" panose="020B0604030504040204" pitchFamily="50" charset="-128"/>
              </a:rPr>
              <a:t>例）</a:t>
            </a:r>
            <a:r>
              <a:rPr kumimoji="1" lang="en-US" altLang="ja-JP" sz="2400" dirty="0">
                <a:latin typeface="Meiryo UI" panose="020B0604030504040204" pitchFamily="50" charset="-128"/>
                <a:ea typeface="Meiryo UI" panose="020B0604030504040204" pitchFamily="50" charset="-128"/>
              </a:rPr>
              <a:t>Web</a:t>
            </a:r>
            <a:r>
              <a:rPr kumimoji="1" lang="ja-JP" altLang="en-US" sz="2400" dirty="0">
                <a:latin typeface="Meiryo UI" panose="020B0604030504040204" pitchFamily="50" charset="-128"/>
                <a:ea typeface="Meiryo UI" panose="020B0604030504040204" pitchFamily="50" charset="-128"/>
              </a:rPr>
              <a:t>サイトのユーザビリティーチェック</a:t>
            </a:r>
          </a:p>
        </p:txBody>
      </p:sp>
      <p:sp>
        <p:nvSpPr>
          <p:cNvPr id="5" name="矢印: 右 4">
            <a:extLst>
              <a:ext uri="{FF2B5EF4-FFF2-40B4-BE49-F238E27FC236}">
                <a16:creationId xmlns:a16="http://schemas.microsoft.com/office/drawing/2014/main" id="{6859384F-902D-43BB-88A2-5A6FB4969C4D}"/>
              </a:ext>
            </a:extLst>
          </p:cNvPr>
          <p:cNvSpPr/>
          <p:nvPr/>
        </p:nvSpPr>
        <p:spPr>
          <a:xfrm>
            <a:off x="4298168" y="3746348"/>
            <a:ext cx="2862593" cy="1564749"/>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p>
        </p:txBody>
      </p:sp>
      <p:sp>
        <p:nvSpPr>
          <p:cNvPr id="6" name="楕円 5">
            <a:extLst>
              <a:ext uri="{FF2B5EF4-FFF2-40B4-BE49-F238E27FC236}">
                <a16:creationId xmlns:a16="http://schemas.microsoft.com/office/drawing/2014/main" id="{8B01A1F3-3505-43BC-851C-8C1D6AE6C876}"/>
              </a:ext>
            </a:extLst>
          </p:cNvPr>
          <p:cNvSpPr/>
          <p:nvPr/>
        </p:nvSpPr>
        <p:spPr>
          <a:xfrm>
            <a:off x="2383389" y="3306261"/>
            <a:ext cx="2024393" cy="1760343"/>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kumimoji="1" lang="ja-JP" altLang="en-US" dirty="0">
                <a:latin typeface="Meiryo UI" panose="020B0604030504040204" pitchFamily="50" charset="-128"/>
                <a:ea typeface="Meiryo UI" panose="020B0604030504040204" pitchFamily="50" charset="-128"/>
              </a:rPr>
              <a:t>事前に画面共有操作をテスト</a:t>
            </a:r>
          </a:p>
        </p:txBody>
      </p:sp>
      <p:sp>
        <p:nvSpPr>
          <p:cNvPr id="7" name="四角形: 角を丸くする 6">
            <a:extLst>
              <a:ext uri="{FF2B5EF4-FFF2-40B4-BE49-F238E27FC236}">
                <a16:creationId xmlns:a16="http://schemas.microsoft.com/office/drawing/2014/main" id="{E692521F-BB0B-4DE8-A9B2-E9420C8C3996}"/>
              </a:ext>
            </a:extLst>
          </p:cNvPr>
          <p:cNvSpPr/>
          <p:nvPr/>
        </p:nvSpPr>
        <p:spPr>
          <a:xfrm>
            <a:off x="7160762" y="2982803"/>
            <a:ext cx="2975875" cy="2664963"/>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kumimoji="1" lang="ja-JP" altLang="en-US" dirty="0">
                <a:latin typeface="Meiryo UI" panose="020B0604030504040204" pitchFamily="50" charset="-128"/>
                <a:ea typeface="Meiryo UI" panose="020B0604030504040204" pitchFamily="50" charset="-128"/>
              </a:rPr>
              <a:t>テスト用画面に誘導して画面共有しながら操作を確認</a:t>
            </a:r>
          </a:p>
        </p:txBody>
      </p:sp>
      <p:sp>
        <p:nvSpPr>
          <p:cNvPr id="8" name="テキスト ボックス 7">
            <a:extLst>
              <a:ext uri="{FF2B5EF4-FFF2-40B4-BE49-F238E27FC236}">
                <a16:creationId xmlns:a16="http://schemas.microsoft.com/office/drawing/2014/main" id="{57290530-A32D-482B-9A4B-7D3DC9A6572F}"/>
              </a:ext>
            </a:extLst>
          </p:cNvPr>
          <p:cNvSpPr txBox="1"/>
          <p:nvPr/>
        </p:nvSpPr>
        <p:spPr>
          <a:xfrm>
            <a:off x="6648552" y="5791452"/>
            <a:ext cx="5483140" cy="646331"/>
          </a:xfrm>
          <a:prstGeom prst="rect">
            <a:avLst/>
          </a:prstGeom>
          <a:solidFill>
            <a:schemeClr val="accent4">
              <a:lumMod val="20000"/>
              <a:lumOff val="80000"/>
            </a:schemeClr>
          </a:solidFill>
        </p:spPr>
        <p:txBody>
          <a:bodyPr wrap="square" rtlCol="0">
            <a:spAutoFit/>
          </a:bodyPr>
          <a:lstStyle/>
          <a:p>
            <a:r>
              <a:rPr kumimoji="1" lang="ja-JP" altLang="en-US" dirty="0">
                <a:latin typeface="Meiryo UI" panose="020B0604030504040204" pitchFamily="50" charset="-128"/>
                <a:ea typeface="Meiryo UI" panose="020B0604030504040204" pitchFamily="50" charset="-128"/>
              </a:rPr>
              <a:t>＊</a:t>
            </a:r>
            <a:r>
              <a:rPr lang="ja-JP" altLang="en-US" dirty="0">
                <a:latin typeface="Meiryo UI" panose="020B0604030504040204" pitchFamily="50" charset="-128"/>
                <a:ea typeface="Meiryo UI" panose="020B0604030504040204" pitchFamily="50" charset="-128"/>
              </a:rPr>
              <a:t>共通の画面を操作しながら、細かなチェックも可能</a:t>
            </a:r>
            <a:endParaRPr lang="en-US" altLang="ja-JP" dirty="0">
              <a:latin typeface="Meiryo UI" panose="020B0604030504040204" pitchFamily="50" charset="-128"/>
              <a:ea typeface="Meiryo UI" panose="020B0604030504040204" pitchFamily="50" charset="-128"/>
            </a:endParaRPr>
          </a:p>
          <a:p>
            <a:r>
              <a:rPr kumimoji="1" lang="ja-JP" altLang="en-US" dirty="0">
                <a:latin typeface="Meiryo UI" panose="020B0604030504040204" pitchFamily="50" charset="-128"/>
                <a:ea typeface="Meiryo UI" panose="020B0604030504040204" pitchFamily="50" charset="-128"/>
              </a:rPr>
              <a:t>＊実験環境ではない生活環境で操作してもらうことが可能</a:t>
            </a:r>
          </a:p>
        </p:txBody>
      </p:sp>
    </p:spTree>
    <p:extLst>
      <p:ext uri="{BB962C8B-B14F-4D97-AF65-F5344CB8AC3E}">
        <p14:creationId xmlns:p14="http://schemas.microsoft.com/office/powerpoint/2010/main" val="16047576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6776D82-0EA0-404C-955E-467AE384F142}"/>
              </a:ext>
            </a:extLst>
          </p:cNvPr>
          <p:cNvSpPr>
            <a:spLocks noGrp="1"/>
          </p:cNvSpPr>
          <p:nvPr>
            <p:ph type="title"/>
          </p:nvPr>
        </p:nvSpPr>
        <p:spPr/>
        <p:txBody>
          <a:bodyPr/>
          <a:lstStyle/>
          <a:p>
            <a:r>
              <a:rPr kumimoji="1" lang="ja-JP" altLang="en-US" dirty="0">
                <a:latin typeface="Meiryo UI" panose="020B0604030504040204" pitchFamily="50" charset="-128"/>
                <a:ea typeface="Meiryo UI" panose="020B0604030504040204" pitchFamily="50" charset="-128"/>
              </a:rPr>
              <a:t>画面共有を使って</a:t>
            </a:r>
            <a:r>
              <a:rPr kumimoji="1" lang="ja-JP" altLang="en-US" dirty="0">
                <a:solidFill>
                  <a:srgbClr val="FF0000"/>
                </a:solidFill>
                <a:latin typeface="Meiryo UI" panose="020B0604030504040204" pitchFamily="50" charset="-128"/>
                <a:ea typeface="Meiryo UI" panose="020B0604030504040204" pitchFamily="50" charset="-128"/>
              </a:rPr>
              <a:t>イメージ生成プロセス</a:t>
            </a:r>
            <a:r>
              <a:rPr kumimoji="1" lang="ja-JP" altLang="en-US" dirty="0">
                <a:latin typeface="Meiryo UI" panose="020B0604030504040204" pitchFamily="50" charset="-128"/>
                <a:ea typeface="Meiryo UI" panose="020B0604030504040204" pitchFamily="50" charset="-128"/>
              </a:rPr>
              <a:t>を探る</a:t>
            </a:r>
            <a:endParaRPr kumimoji="1" lang="ja-JP" altLang="en-US" dirty="0">
              <a:solidFill>
                <a:srgbClr val="FF0000"/>
              </a:solidFill>
              <a:latin typeface="Meiryo UI" panose="020B0604030504040204" pitchFamily="50" charset="-128"/>
              <a:ea typeface="Meiryo UI" panose="020B0604030504040204" pitchFamily="50" charset="-128"/>
            </a:endParaRPr>
          </a:p>
        </p:txBody>
      </p:sp>
      <p:sp>
        <p:nvSpPr>
          <p:cNvPr id="3" name="コンテンツ プレースホルダー 2">
            <a:extLst>
              <a:ext uri="{FF2B5EF4-FFF2-40B4-BE49-F238E27FC236}">
                <a16:creationId xmlns:a16="http://schemas.microsoft.com/office/drawing/2014/main" id="{E82870A3-126C-49FA-9BCE-4ADD87B02863}"/>
              </a:ext>
            </a:extLst>
          </p:cNvPr>
          <p:cNvSpPr>
            <a:spLocks noGrp="1"/>
          </p:cNvSpPr>
          <p:nvPr>
            <p:ph idx="1"/>
          </p:nvPr>
        </p:nvSpPr>
        <p:spPr>
          <a:xfrm>
            <a:off x="935997" y="1546903"/>
            <a:ext cx="10515600" cy="1157178"/>
          </a:xfrm>
        </p:spPr>
        <p:txBody>
          <a:bodyPr>
            <a:normAutofit fontScale="92500" lnSpcReduction="10000"/>
          </a:bodyPr>
          <a:lstStyle/>
          <a:p>
            <a:r>
              <a:rPr kumimoji="1" lang="ja-JP" altLang="en-US" dirty="0">
                <a:latin typeface="Meiryo UI" panose="020B0604030504040204" pitchFamily="50" charset="-128"/>
                <a:ea typeface="Meiryo UI" panose="020B0604030504040204" pitchFamily="50" charset="-128"/>
              </a:rPr>
              <a:t>画像検索などの課題に取り組む様子を見せてもらうことでイメージを具体化するプロセスを理解する</a:t>
            </a:r>
          </a:p>
          <a:p>
            <a:pPr marL="0" indent="0">
              <a:buNone/>
            </a:pPr>
            <a:r>
              <a:rPr kumimoji="1" lang="ja-JP" altLang="en-US" sz="2400" dirty="0">
                <a:latin typeface="Meiryo UI" panose="020B0604030504040204" pitchFamily="50" charset="-128"/>
                <a:ea typeface="Meiryo UI" panose="020B0604030504040204" pitchFamily="50" charset="-128"/>
              </a:rPr>
              <a:t>例）</a:t>
            </a:r>
            <a:r>
              <a:rPr lang="ja-JP" altLang="en-US" sz="2400" dirty="0">
                <a:latin typeface="Meiryo UI" panose="020B0604030504040204" pitchFamily="50" charset="-128"/>
                <a:ea typeface="Meiryo UI" panose="020B0604030504040204" pitchFamily="50" charset="-128"/>
              </a:rPr>
              <a:t>新しいブランドコンセプトに対するイメージ画像を探してもらうなど</a:t>
            </a:r>
            <a:endParaRPr kumimoji="1" lang="ja-JP" altLang="en-US" sz="2400" dirty="0">
              <a:latin typeface="Meiryo UI" panose="020B0604030504040204" pitchFamily="50" charset="-128"/>
              <a:ea typeface="Meiryo UI" panose="020B0604030504040204" pitchFamily="50" charset="-128"/>
            </a:endParaRPr>
          </a:p>
        </p:txBody>
      </p:sp>
      <p:sp>
        <p:nvSpPr>
          <p:cNvPr id="5" name="矢印: 右 4">
            <a:extLst>
              <a:ext uri="{FF2B5EF4-FFF2-40B4-BE49-F238E27FC236}">
                <a16:creationId xmlns:a16="http://schemas.microsoft.com/office/drawing/2014/main" id="{6859384F-902D-43BB-88A2-5A6FB4969C4D}"/>
              </a:ext>
            </a:extLst>
          </p:cNvPr>
          <p:cNvSpPr/>
          <p:nvPr/>
        </p:nvSpPr>
        <p:spPr>
          <a:xfrm>
            <a:off x="4298168" y="3746348"/>
            <a:ext cx="2862593" cy="1564749"/>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p>
        </p:txBody>
      </p:sp>
      <p:sp>
        <p:nvSpPr>
          <p:cNvPr id="6" name="楕円 5">
            <a:extLst>
              <a:ext uri="{FF2B5EF4-FFF2-40B4-BE49-F238E27FC236}">
                <a16:creationId xmlns:a16="http://schemas.microsoft.com/office/drawing/2014/main" id="{8B01A1F3-3505-43BC-851C-8C1D6AE6C876}"/>
              </a:ext>
            </a:extLst>
          </p:cNvPr>
          <p:cNvSpPr/>
          <p:nvPr/>
        </p:nvSpPr>
        <p:spPr>
          <a:xfrm>
            <a:off x="2383389" y="3306261"/>
            <a:ext cx="2024393" cy="1760343"/>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kumimoji="1" lang="ja-JP" altLang="en-US" dirty="0">
                <a:latin typeface="Meiryo UI" panose="020B0604030504040204" pitchFamily="50" charset="-128"/>
                <a:ea typeface="Meiryo UI" panose="020B0604030504040204" pitchFamily="50" charset="-128"/>
              </a:rPr>
              <a:t>事前に画面共有操作をテスト</a:t>
            </a:r>
          </a:p>
        </p:txBody>
      </p:sp>
      <p:sp>
        <p:nvSpPr>
          <p:cNvPr id="7" name="四角形: 角を丸くする 6">
            <a:extLst>
              <a:ext uri="{FF2B5EF4-FFF2-40B4-BE49-F238E27FC236}">
                <a16:creationId xmlns:a16="http://schemas.microsoft.com/office/drawing/2014/main" id="{E692521F-BB0B-4DE8-A9B2-E9420C8C3996}"/>
              </a:ext>
            </a:extLst>
          </p:cNvPr>
          <p:cNvSpPr/>
          <p:nvPr/>
        </p:nvSpPr>
        <p:spPr>
          <a:xfrm>
            <a:off x="7160762" y="2982803"/>
            <a:ext cx="2975875" cy="2664963"/>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kumimoji="1" lang="ja-JP" altLang="en-US" dirty="0">
                <a:latin typeface="Meiryo UI" panose="020B0604030504040204" pitchFamily="50" charset="-128"/>
                <a:ea typeface="Meiryo UI" panose="020B0604030504040204" pitchFamily="50" charset="-128"/>
              </a:rPr>
              <a:t>お題に対してデバイス上での検索プロセスを見せてもらいながら思考の連鎖を探る</a:t>
            </a:r>
          </a:p>
        </p:txBody>
      </p:sp>
      <p:sp>
        <p:nvSpPr>
          <p:cNvPr id="8" name="テキスト ボックス 7">
            <a:extLst>
              <a:ext uri="{FF2B5EF4-FFF2-40B4-BE49-F238E27FC236}">
                <a16:creationId xmlns:a16="http://schemas.microsoft.com/office/drawing/2014/main" id="{57290530-A32D-482B-9A4B-7D3DC9A6572F}"/>
              </a:ext>
            </a:extLst>
          </p:cNvPr>
          <p:cNvSpPr txBox="1"/>
          <p:nvPr/>
        </p:nvSpPr>
        <p:spPr>
          <a:xfrm>
            <a:off x="6648552" y="5791452"/>
            <a:ext cx="5483140" cy="646331"/>
          </a:xfrm>
          <a:prstGeom prst="rect">
            <a:avLst/>
          </a:prstGeom>
          <a:solidFill>
            <a:schemeClr val="accent4">
              <a:lumMod val="20000"/>
              <a:lumOff val="80000"/>
            </a:schemeClr>
          </a:solidFill>
        </p:spPr>
        <p:txBody>
          <a:bodyPr wrap="square" rtlCol="0">
            <a:spAutoFit/>
          </a:bodyPr>
          <a:lstStyle/>
          <a:p>
            <a:r>
              <a:rPr kumimoji="1" lang="ja-JP" altLang="en-US" dirty="0">
                <a:latin typeface="Meiryo UI" panose="020B0604030504040204" pitchFamily="50" charset="-128"/>
                <a:ea typeface="Meiryo UI" panose="020B0604030504040204" pitchFamily="50" charset="-128"/>
              </a:rPr>
              <a:t>＊</a:t>
            </a:r>
            <a:r>
              <a:rPr lang="ja-JP" altLang="en-US" dirty="0">
                <a:latin typeface="Meiryo UI" panose="020B0604030504040204" pitchFamily="50" charset="-128"/>
                <a:ea typeface="Meiryo UI" panose="020B0604030504040204" pitchFamily="50" charset="-128"/>
              </a:rPr>
              <a:t>プロセスをみることでイメージの拡散と収束を理解する</a:t>
            </a:r>
            <a:endParaRPr lang="en-US" altLang="ja-JP" dirty="0">
              <a:latin typeface="Meiryo UI" panose="020B0604030504040204" pitchFamily="50" charset="-128"/>
              <a:ea typeface="Meiryo UI" panose="020B0604030504040204" pitchFamily="50" charset="-128"/>
            </a:endParaRPr>
          </a:p>
          <a:p>
            <a:r>
              <a:rPr kumimoji="1" lang="ja-JP" altLang="en-US" dirty="0">
                <a:latin typeface="Meiryo UI" panose="020B0604030504040204" pitchFamily="50" charset="-128"/>
                <a:ea typeface="Meiryo UI" panose="020B0604030504040204" pitchFamily="50" charset="-128"/>
              </a:rPr>
              <a:t>＊まずは何をとっかかりとするかを知る</a:t>
            </a:r>
          </a:p>
        </p:txBody>
      </p:sp>
    </p:spTree>
    <p:extLst>
      <p:ext uri="{BB962C8B-B14F-4D97-AF65-F5344CB8AC3E}">
        <p14:creationId xmlns:p14="http://schemas.microsoft.com/office/powerpoint/2010/main" val="2245046070"/>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128</TotalTime>
  <Words>408</Words>
  <Application>Microsoft Office PowerPoint</Application>
  <PresentationFormat>ワイド画面</PresentationFormat>
  <Paragraphs>42</Paragraphs>
  <Slides>5</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5</vt:i4>
      </vt:variant>
    </vt:vector>
  </HeadingPairs>
  <TitlesOfParts>
    <vt:vector size="10" baseType="lpstr">
      <vt:lpstr>Meiryo UI</vt:lpstr>
      <vt:lpstr>游ゴシック</vt:lpstr>
      <vt:lpstr>游ゴシック Light</vt:lpstr>
      <vt:lpstr>Arial</vt:lpstr>
      <vt:lpstr>Office テーマ</vt:lpstr>
      <vt:lpstr>オンライン定性だからこそ</vt:lpstr>
      <vt:lpstr>同じ人に2週にわたって2回インタビュー</vt:lpstr>
      <vt:lpstr>画面共有を使って買い物行動再現</vt:lpstr>
      <vt:lpstr>画面共有を使って操作性確認</vt:lpstr>
      <vt:lpstr>画面共有を使ってイメージ生成プロセスを探る</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オンラインだからこそ</dc:title>
  <dc:creator>池谷雄二郎</dc:creator>
  <cp:lastModifiedBy>池谷雄二郎</cp:lastModifiedBy>
  <cp:revision>3</cp:revision>
  <dcterms:created xsi:type="dcterms:W3CDTF">2021-09-10T05:15:39Z</dcterms:created>
  <dcterms:modified xsi:type="dcterms:W3CDTF">2021-09-14T03:26:15Z</dcterms:modified>
</cp:coreProperties>
</file>