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71" r:id="rId2"/>
    <p:sldId id="27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D8F4FE"/>
    <a:srgbClr val="DEF5F8"/>
    <a:srgbClr val="99CCFF"/>
    <a:srgbClr val="FFFFCC"/>
    <a:srgbClr val="CCFFFF"/>
    <a:srgbClr val="FFFF99"/>
    <a:srgbClr val="FFFF7D"/>
    <a:srgbClr val="FFFF4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E35B9E-DF1B-4F39-BECB-3A5344ABDCF9}" v="5" dt="2024-06-04T05:21:13.2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19" autoAdjust="0"/>
    <p:restoredTop sz="95993" autoAdjust="0"/>
  </p:normalViewPr>
  <p:slideViewPr>
    <p:cSldViewPr snapToGrid="0">
      <p:cViewPr varScale="1">
        <p:scale>
          <a:sx n="94" d="100"/>
          <a:sy n="94" d="100"/>
        </p:scale>
        <p:origin x="90" y="172"/>
      </p:cViewPr>
      <p:guideLst/>
    </p:cSldViewPr>
  </p:slideViewPr>
  <p:notesTextViewPr>
    <p:cViewPr>
      <p:scale>
        <a:sx n="1" d="1"/>
        <a:sy n="1" d="1"/>
      </p:scale>
      <p:origin x="0" y="0"/>
    </p:cViewPr>
  </p:notesTextViewPr>
  <p:notesViewPr>
    <p:cSldViewPr snapToGrid="0">
      <p:cViewPr varScale="1">
        <p:scale>
          <a:sx n="80" d="100"/>
          <a:sy n="80" d="100"/>
        </p:scale>
        <p:origin x="2794"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薄木朗子" userId="f5fca723-0cf6-4cfc-8500-8f7eedbe760f" providerId="ADAL" clId="{B74B00F5-DCC6-457D-B15D-E13A4975F84A}"/>
    <pc:docChg chg="undo custSel addSld delSld modSld modMainMaster">
      <pc:chgData name="薄木朗子" userId="f5fca723-0cf6-4cfc-8500-8f7eedbe760f" providerId="ADAL" clId="{B74B00F5-DCC6-457D-B15D-E13A4975F84A}" dt="2024-06-04T06:44:17.195" v="19534" actId="1076"/>
      <pc:docMkLst>
        <pc:docMk/>
      </pc:docMkLst>
      <pc:sldChg chg="delSp modSp del mod">
        <pc:chgData name="薄木朗子" userId="f5fca723-0cf6-4cfc-8500-8f7eedbe760f" providerId="ADAL" clId="{B74B00F5-DCC6-457D-B15D-E13A4975F84A}" dt="2024-05-29T09:57:33.608" v="9609" actId="47"/>
        <pc:sldMkLst>
          <pc:docMk/>
          <pc:sldMk cId="1123651570" sldId="265"/>
        </pc:sldMkLst>
        <pc:spChg chg="mod">
          <ac:chgData name="薄木朗子" userId="f5fca723-0cf6-4cfc-8500-8f7eedbe760f" providerId="ADAL" clId="{B74B00F5-DCC6-457D-B15D-E13A4975F84A}" dt="2024-05-23T09:35:55.566" v="267" actId="20577"/>
          <ac:spMkLst>
            <pc:docMk/>
            <pc:sldMk cId="1123651570" sldId="265"/>
            <ac:spMk id="2" creationId="{46250F56-CEC3-E469-C50F-62FBCC835E11}"/>
          </ac:spMkLst>
        </pc:spChg>
        <pc:spChg chg="mod">
          <ac:chgData name="薄木朗子" userId="f5fca723-0cf6-4cfc-8500-8f7eedbe760f" providerId="ADAL" clId="{B74B00F5-DCC6-457D-B15D-E13A4975F84A}" dt="2024-05-23T09:33:50.376" v="34" actId="20577"/>
          <ac:spMkLst>
            <pc:docMk/>
            <pc:sldMk cId="1123651570" sldId="265"/>
            <ac:spMk id="3" creationId="{603746FC-3410-1134-A2BF-CE5E5EE739A9}"/>
          </ac:spMkLst>
        </pc:spChg>
        <pc:spChg chg="del">
          <ac:chgData name="薄木朗子" userId="f5fca723-0cf6-4cfc-8500-8f7eedbe760f" providerId="ADAL" clId="{B74B00F5-DCC6-457D-B15D-E13A4975F84A}" dt="2024-05-23T09:34:06.165" v="36" actId="478"/>
          <ac:spMkLst>
            <pc:docMk/>
            <pc:sldMk cId="1123651570" sldId="265"/>
            <ac:spMk id="7" creationId="{FC3E8C81-B132-CF88-93AC-BC825A6AC669}"/>
          </ac:spMkLst>
        </pc:spChg>
      </pc:sldChg>
      <pc:sldChg chg="del">
        <pc:chgData name="薄木朗子" userId="f5fca723-0cf6-4cfc-8500-8f7eedbe760f" providerId="ADAL" clId="{B74B00F5-DCC6-457D-B15D-E13A4975F84A}" dt="2024-05-27T08:25:33.789" v="508" actId="47"/>
        <pc:sldMkLst>
          <pc:docMk/>
          <pc:sldMk cId="4088479054" sldId="266"/>
        </pc:sldMkLst>
      </pc:sldChg>
      <pc:sldChg chg="addSp delSp modSp add del mod">
        <pc:chgData name="薄木朗子" userId="f5fca723-0cf6-4cfc-8500-8f7eedbe760f" providerId="ADAL" clId="{B74B00F5-DCC6-457D-B15D-E13A4975F84A}" dt="2024-05-29T08:58:22.175" v="8654" actId="47"/>
        <pc:sldMkLst>
          <pc:docMk/>
          <pc:sldMk cId="2446715780" sldId="267"/>
        </pc:sldMkLst>
        <pc:spChg chg="del">
          <ac:chgData name="薄木朗子" userId="f5fca723-0cf6-4cfc-8500-8f7eedbe760f" providerId="ADAL" clId="{B74B00F5-DCC6-457D-B15D-E13A4975F84A}" dt="2024-05-27T08:22:16.877" v="269" actId="478"/>
          <ac:spMkLst>
            <pc:docMk/>
            <pc:sldMk cId="2446715780" sldId="267"/>
            <ac:spMk id="2" creationId="{46250F56-CEC3-E469-C50F-62FBCC835E11}"/>
          </ac:spMkLst>
        </pc:spChg>
        <pc:spChg chg="del">
          <ac:chgData name="薄木朗子" userId="f5fca723-0cf6-4cfc-8500-8f7eedbe760f" providerId="ADAL" clId="{B74B00F5-DCC6-457D-B15D-E13A4975F84A}" dt="2024-05-27T08:22:16.877" v="269" actId="478"/>
          <ac:spMkLst>
            <pc:docMk/>
            <pc:sldMk cId="2446715780" sldId="267"/>
            <ac:spMk id="3" creationId="{603746FC-3410-1134-A2BF-CE5E5EE739A9}"/>
          </ac:spMkLst>
        </pc:spChg>
        <pc:spChg chg="mod">
          <ac:chgData name="薄木朗子" userId="f5fca723-0cf6-4cfc-8500-8f7eedbe760f" providerId="ADAL" clId="{B74B00F5-DCC6-457D-B15D-E13A4975F84A}" dt="2024-05-29T06:14:29.831" v="4812" actId="20577"/>
          <ac:spMkLst>
            <pc:docMk/>
            <pc:sldMk cId="2446715780" sldId="267"/>
            <ac:spMk id="5" creationId="{74D561A3-11DD-AD55-E12F-6DF781EC565F}"/>
          </ac:spMkLst>
        </pc:spChg>
        <pc:spChg chg="add mod">
          <ac:chgData name="薄木朗子" userId="f5fca723-0cf6-4cfc-8500-8f7eedbe760f" providerId="ADAL" clId="{B74B00F5-DCC6-457D-B15D-E13A4975F84A}" dt="2024-05-29T06:10:26.117" v="4682" actId="1035"/>
          <ac:spMkLst>
            <pc:docMk/>
            <pc:sldMk cId="2446715780" sldId="267"/>
            <ac:spMk id="6" creationId="{10C9A9F9-BD73-DAF9-2078-BB2B52B1D394}"/>
          </ac:spMkLst>
        </pc:spChg>
        <pc:spChg chg="mod">
          <ac:chgData name="薄木朗子" userId="f5fca723-0cf6-4cfc-8500-8f7eedbe760f" providerId="ADAL" clId="{B74B00F5-DCC6-457D-B15D-E13A4975F84A}" dt="2024-05-29T06:14:19.569" v="4798" actId="20577"/>
          <ac:spMkLst>
            <pc:docMk/>
            <pc:sldMk cId="2446715780" sldId="267"/>
            <ac:spMk id="7" creationId="{EB6E93F7-FCF9-E84A-B325-711089674B01}"/>
          </ac:spMkLst>
        </pc:spChg>
        <pc:spChg chg="mod">
          <ac:chgData name="薄木朗子" userId="f5fca723-0cf6-4cfc-8500-8f7eedbe760f" providerId="ADAL" clId="{B74B00F5-DCC6-457D-B15D-E13A4975F84A}" dt="2024-05-29T06:11:04.058" v="4689" actId="207"/>
          <ac:spMkLst>
            <pc:docMk/>
            <pc:sldMk cId="2446715780" sldId="267"/>
            <ac:spMk id="8" creationId="{3C350C82-9CBB-4F13-06BC-5E9C4D501DE7}"/>
          </ac:spMkLst>
        </pc:spChg>
        <pc:spChg chg="add mod">
          <ac:chgData name="薄木朗子" userId="f5fca723-0cf6-4cfc-8500-8f7eedbe760f" providerId="ADAL" clId="{B74B00F5-DCC6-457D-B15D-E13A4975F84A}" dt="2024-05-27T08:22:22.116" v="279" actId="1035"/>
          <ac:spMkLst>
            <pc:docMk/>
            <pc:sldMk cId="2446715780" sldId="267"/>
            <ac:spMk id="9" creationId="{999CCE6F-DABC-18E9-0704-7F1C9A3A9B7B}"/>
          </ac:spMkLst>
        </pc:spChg>
        <pc:spChg chg="mod">
          <ac:chgData name="薄木朗子" userId="f5fca723-0cf6-4cfc-8500-8f7eedbe760f" providerId="ADAL" clId="{B74B00F5-DCC6-457D-B15D-E13A4975F84A}" dt="2024-05-29T06:09:15.699" v="4657" actId="1582"/>
          <ac:spMkLst>
            <pc:docMk/>
            <pc:sldMk cId="2446715780" sldId="267"/>
            <ac:spMk id="11" creationId="{A2D28415-28C9-427A-A229-ACA88024D70A}"/>
          </ac:spMkLst>
        </pc:spChg>
        <pc:spChg chg="mod">
          <ac:chgData name="薄木朗子" userId="f5fca723-0cf6-4cfc-8500-8f7eedbe760f" providerId="ADAL" clId="{B74B00F5-DCC6-457D-B15D-E13A4975F84A}" dt="2024-05-29T06:09:13.750" v="4656" actId="1582"/>
          <ac:spMkLst>
            <pc:docMk/>
            <pc:sldMk cId="2446715780" sldId="267"/>
            <ac:spMk id="12" creationId="{2D2033F9-B937-833B-3DB5-51E1FA6DB8CC}"/>
          </ac:spMkLst>
        </pc:spChg>
        <pc:spChg chg="mod">
          <ac:chgData name="薄木朗子" userId="f5fca723-0cf6-4cfc-8500-8f7eedbe760f" providerId="ADAL" clId="{B74B00F5-DCC6-457D-B15D-E13A4975F84A}" dt="2024-05-29T06:09:47.437" v="4665" actId="208"/>
          <ac:spMkLst>
            <pc:docMk/>
            <pc:sldMk cId="2446715780" sldId="267"/>
            <ac:spMk id="13" creationId="{2FF21034-9C1A-1024-AFCB-AE860E049215}"/>
          </ac:spMkLst>
        </pc:spChg>
        <pc:spChg chg="mod">
          <ac:chgData name="薄木朗子" userId="f5fca723-0cf6-4cfc-8500-8f7eedbe760f" providerId="ADAL" clId="{B74B00F5-DCC6-457D-B15D-E13A4975F84A}" dt="2024-05-29T06:09:46.491" v="4664" actId="208"/>
          <ac:spMkLst>
            <pc:docMk/>
            <pc:sldMk cId="2446715780" sldId="267"/>
            <ac:spMk id="14" creationId="{398523E0-14AB-301D-E7EC-3EDE6CFB8A57}"/>
          </ac:spMkLst>
        </pc:spChg>
        <pc:spChg chg="mod">
          <ac:chgData name="薄木朗子" userId="f5fca723-0cf6-4cfc-8500-8f7eedbe760f" providerId="ADAL" clId="{B74B00F5-DCC6-457D-B15D-E13A4975F84A}" dt="2024-05-29T06:09:44.315" v="4663" actId="208"/>
          <ac:spMkLst>
            <pc:docMk/>
            <pc:sldMk cId="2446715780" sldId="267"/>
            <ac:spMk id="15" creationId="{9A278E19-C423-3A0D-B087-0386A6A205F5}"/>
          </ac:spMkLst>
        </pc:spChg>
        <pc:spChg chg="mod">
          <ac:chgData name="薄木朗子" userId="f5fca723-0cf6-4cfc-8500-8f7eedbe760f" providerId="ADAL" clId="{B74B00F5-DCC6-457D-B15D-E13A4975F84A}" dt="2024-05-29T06:09:48.938" v="4666" actId="208"/>
          <ac:spMkLst>
            <pc:docMk/>
            <pc:sldMk cId="2446715780" sldId="267"/>
            <ac:spMk id="16" creationId="{11397BD9-D6CC-6FA4-DA1A-F5EAA6949A64}"/>
          </ac:spMkLst>
        </pc:spChg>
        <pc:spChg chg="mod">
          <ac:chgData name="薄木朗子" userId="f5fca723-0cf6-4cfc-8500-8f7eedbe760f" providerId="ADAL" clId="{B74B00F5-DCC6-457D-B15D-E13A4975F84A}" dt="2024-05-29T06:10:58.439" v="4685" actId="207"/>
          <ac:spMkLst>
            <pc:docMk/>
            <pc:sldMk cId="2446715780" sldId="267"/>
            <ac:spMk id="20" creationId="{58B3E942-2918-F11E-E91E-1B1DE7686DDB}"/>
          </ac:spMkLst>
        </pc:spChg>
        <pc:spChg chg="mod">
          <ac:chgData name="薄木朗子" userId="f5fca723-0cf6-4cfc-8500-8f7eedbe760f" providerId="ADAL" clId="{B74B00F5-DCC6-457D-B15D-E13A4975F84A}" dt="2024-05-29T06:14:40.794" v="4821" actId="20577"/>
          <ac:spMkLst>
            <pc:docMk/>
            <pc:sldMk cId="2446715780" sldId="267"/>
            <ac:spMk id="21" creationId="{05EFC998-A3D1-0504-BD9C-48642F82C105}"/>
          </ac:spMkLst>
        </pc:spChg>
        <pc:spChg chg="mod">
          <ac:chgData name="薄木朗子" userId="f5fca723-0cf6-4cfc-8500-8f7eedbe760f" providerId="ADAL" clId="{B74B00F5-DCC6-457D-B15D-E13A4975F84A}" dt="2024-05-29T06:11:05.157" v="4690" actId="207"/>
          <ac:spMkLst>
            <pc:docMk/>
            <pc:sldMk cId="2446715780" sldId="267"/>
            <ac:spMk id="22" creationId="{E52163FA-039D-C944-270C-8E52A754DFB0}"/>
          </ac:spMkLst>
        </pc:spChg>
      </pc:sldChg>
      <pc:sldChg chg="del">
        <pc:chgData name="薄木朗子" userId="f5fca723-0cf6-4cfc-8500-8f7eedbe760f" providerId="ADAL" clId="{B74B00F5-DCC6-457D-B15D-E13A4975F84A}" dt="2024-05-23T09:33:05.197" v="0" actId="47"/>
        <pc:sldMkLst>
          <pc:docMk/>
          <pc:sldMk cId="3771827189" sldId="267"/>
        </pc:sldMkLst>
      </pc:sldChg>
      <pc:sldChg chg="addSp delSp modSp add del mod">
        <pc:chgData name="薄木朗子" userId="f5fca723-0cf6-4cfc-8500-8f7eedbe760f" providerId="ADAL" clId="{B74B00F5-DCC6-457D-B15D-E13A4975F84A}" dt="2024-06-04T06:42:53.341" v="19528" actId="47"/>
        <pc:sldMkLst>
          <pc:docMk/>
          <pc:sldMk cId="3309822933" sldId="268"/>
        </pc:sldMkLst>
        <pc:spChg chg="add del mod">
          <ac:chgData name="薄木朗子" userId="f5fca723-0cf6-4cfc-8500-8f7eedbe760f" providerId="ADAL" clId="{B74B00F5-DCC6-457D-B15D-E13A4975F84A}" dt="2024-05-30T07:21:28.360" v="12642" actId="1035"/>
          <ac:spMkLst>
            <pc:docMk/>
            <pc:sldMk cId="3309822933" sldId="268"/>
            <ac:spMk id="3" creationId="{FC62E155-32D8-0F7E-22C5-4692E36D68F3}"/>
          </ac:spMkLst>
        </pc:spChg>
        <pc:spChg chg="del">
          <ac:chgData name="薄木朗子" userId="f5fca723-0cf6-4cfc-8500-8f7eedbe760f" providerId="ADAL" clId="{B74B00F5-DCC6-457D-B15D-E13A4975F84A}" dt="2024-05-27T08:25:42.199" v="510" actId="478"/>
          <ac:spMkLst>
            <pc:docMk/>
            <pc:sldMk cId="3309822933" sldId="268"/>
            <ac:spMk id="5" creationId="{74D561A3-11DD-AD55-E12F-6DF781EC565F}"/>
          </ac:spMkLst>
        </pc:spChg>
        <pc:spChg chg="mod">
          <ac:chgData name="薄木朗子" userId="f5fca723-0cf6-4cfc-8500-8f7eedbe760f" providerId="ADAL" clId="{B74B00F5-DCC6-457D-B15D-E13A4975F84A}" dt="2024-05-30T10:31:08.327" v="19337" actId="20577"/>
          <ac:spMkLst>
            <pc:docMk/>
            <pc:sldMk cId="3309822933" sldId="268"/>
            <ac:spMk id="6" creationId="{10C9A9F9-BD73-DAF9-2078-BB2B52B1D394}"/>
          </ac:spMkLst>
        </pc:spChg>
        <pc:spChg chg="del">
          <ac:chgData name="薄木朗子" userId="f5fca723-0cf6-4cfc-8500-8f7eedbe760f" providerId="ADAL" clId="{B74B00F5-DCC6-457D-B15D-E13A4975F84A}" dt="2024-05-27T08:25:42.199" v="510" actId="478"/>
          <ac:spMkLst>
            <pc:docMk/>
            <pc:sldMk cId="3309822933" sldId="268"/>
            <ac:spMk id="7" creationId="{EB6E93F7-FCF9-E84A-B325-711089674B01}"/>
          </ac:spMkLst>
        </pc:spChg>
        <pc:spChg chg="del">
          <ac:chgData name="薄木朗子" userId="f5fca723-0cf6-4cfc-8500-8f7eedbe760f" providerId="ADAL" clId="{B74B00F5-DCC6-457D-B15D-E13A4975F84A}" dt="2024-05-27T08:25:42.199" v="510" actId="478"/>
          <ac:spMkLst>
            <pc:docMk/>
            <pc:sldMk cId="3309822933" sldId="268"/>
            <ac:spMk id="8" creationId="{3C350C82-9CBB-4F13-06BC-5E9C4D501DE7}"/>
          </ac:spMkLst>
        </pc:spChg>
        <pc:spChg chg="mod">
          <ac:chgData name="薄木朗子" userId="f5fca723-0cf6-4cfc-8500-8f7eedbe760f" providerId="ADAL" clId="{B74B00F5-DCC6-457D-B15D-E13A4975F84A}" dt="2024-05-29T06:38:00.716" v="5759" actId="1035"/>
          <ac:spMkLst>
            <pc:docMk/>
            <pc:sldMk cId="3309822933" sldId="268"/>
            <ac:spMk id="9" creationId="{999CCE6F-DABC-18E9-0704-7F1C9A3A9B7B}"/>
          </ac:spMkLst>
        </pc:spChg>
        <pc:spChg chg="del">
          <ac:chgData name="薄木朗子" userId="f5fca723-0cf6-4cfc-8500-8f7eedbe760f" providerId="ADAL" clId="{B74B00F5-DCC6-457D-B15D-E13A4975F84A}" dt="2024-05-27T08:25:42.199" v="510" actId="478"/>
          <ac:spMkLst>
            <pc:docMk/>
            <pc:sldMk cId="3309822933" sldId="268"/>
            <ac:spMk id="11" creationId="{A2D28415-28C9-427A-A229-ACA88024D70A}"/>
          </ac:spMkLst>
        </pc:spChg>
        <pc:spChg chg="del">
          <ac:chgData name="薄木朗子" userId="f5fca723-0cf6-4cfc-8500-8f7eedbe760f" providerId="ADAL" clId="{B74B00F5-DCC6-457D-B15D-E13A4975F84A}" dt="2024-05-27T08:25:42.199" v="510" actId="478"/>
          <ac:spMkLst>
            <pc:docMk/>
            <pc:sldMk cId="3309822933" sldId="268"/>
            <ac:spMk id="12" creationId="{2D2033F9-B937-833B-3DB5-51E1FA6DB8CC}"/>
          </ac:spMkLst>
        </pc:spChg>
        <pc:spChg chg="del">
          <ac:chgData name="薄木朗子" userId="f5fca723-0cf6-4cfc-8500-8f7eedbe760f" providerId="ADAL" clId="{B74B00F5-DCC6-457D-B15D-E13A4975F84A}" dt="2024-05-27T08:25:42.199" v="510" actId="478"/>
          <ac:spMkLst>
            <pc:docMk/>
            <pc:sldMk cId="3309822933" sldId="268"/>
            <ac:spMk id="13" creationId="{2FF21034-9C1A-1024-AFCB-AE860E049215}"/>
          </ac:spMkLst>
        </pc:spChg>
        <pc:spChg chg="del">
          <ac:chgData name="薄木朗子" userId="f5fca723-0cf6-4cfc-8500-8f7eedbe760f" providerId="ADAL" clId="{B74B00F5-DCC6-457D-B15D-E13A4975F84A}" dt="2024-05-27T08:25:42.199" v="510" actId="478"/>
          <ac:spMkLst>
            <pc:docMk/>
            <pc:sldMk cId="3309822933" sldId="268"/>
            <ac:spMk id="14" creationId="{398523E0-14AB-301D-E7EC-3EDE6CFB8A57}"/>
          </ac:spMkLst>
        </pc:spChg>
        <pc:spChg chg="del">
          <ac:chgData name="薄木朗子" userId="f5fca723-0cf6-4cfc-8500-8f7eedbe760f" providerId="ADAL" clId="{B74B00F5-DCC6-457D-B15D-E13A4975F84A}" dt="2024-05-27T08:25:42.199" v="510" actId="478"/>
          <ac:spMkLst>
            <pc:docMk/>
            <pc:sldMk cId="3309822933" sldId="268"/>
            <ac:spMk id="15" creationId="{9A278E19-C423-3A0D-B087-0386A6A205F5}"/>
          </ac:spMkLst>
        </pc:spChg>
        <pc:spChg chg="del">
          <ac:chgData name="薄木朗子" userId="f5fca723-0cf6-4cfc-8500-8f7eedbe760f" providerId="ADAL" clId="{B74B00F5-DCC6-457D-B15D-E13A4975F84A}" dt="2024-05-27T08:25:42.199" v="510" actId="478"/>
          <ac:spMkLst>
            <pc:docMk/>
            <pc:sldMk cId="3309822933" sldId="268"/>
            <ac:spMk id="16" creationId="{11397BD9-D6CC-6FA4-DA1A-F5EAA6949A64}"/>
          </ac:spMkLst>
        </pc:spChg>
        <pc:spChg chg="del">
          <ac:chgData name="薄木朗子" userId="f5fca723-0cf6-4cfc-8500-8f7eedbe760f" providerId="ADAL" clId="{B74B00F5-DCC6-457D-B15D-E13A4975F84A}" dt="2024-05-27T08:25:42.199" v="510" actId="478"/>
          <ac:spMkLst>
            <pc:docMk/>
            <pc:sldMk cId="3309822933" sldId="268"/>
            <ac:spMk id="20" creationId="{58B3E942-2918-F11E-E91E-1B1DE7686DDB}"/>
          </ac:spMkLst>
        </pc:spChg>
        <pc:spChg chg="del">
          <ac:chgData name="薄木朗子" userId="f5fca723-0cf6-4cfc-8500-8f7eedbe760f" providerId="ADAL" clId="{B74B00F5-DCC6-457D-B15D-E13A4975F84A}" dt="2024-05-27T08:25:42.199" v="510" actId="478"/>
          <ac:spMkLst>
            <pc:docMk/>
            <pc:sldMk cId="3309822933" sldId="268"/>
            <ac:spMk id="21" creationId="{05EFC998-A3D1-0504-BD9C-48642F82C105}"/>
          </ac:spMkLst>
        </pc:spChg>
        <pc:spChg chg="del">
          <ac:chgData name="薄木朗子" userId="f5fca723-0cf6-4cfc-8500-8f7eedbe760f" providerId="ADAL" clId="{B74B00F5-DCC6-457D-B15D-E13A4975F84A}" dt="2024-05-27T08:25:42.199" v="510" actId="478"/>
          <ac:spMkLst>
            <pc:docMk/>
            <pc:sldMk cId="3309822933" sldId="268"/>
            <ac:spMk id="22" creationId="{E52163FA-039D-C944-270C-8E52A754DFB0}"/>
          </ac:spMkLst>
        </pc:spChg>
        <pc:graphicFrameChg chg="add mod modGraphic">
          <ac:chgData name="薄木朗子" userId="f5fca723-0cf6-4cfc-8500-8f7eedbe760f" providerId="ADAL" clId="{B74B00F5-DCC6-457D-B15D-E13A4975F84A}" dt="2024-05-30T10:31:13.971" v="19342" actId="1035"/>
          <ac:graphicFrameMkLst>
            <pc:docMk/>
            <pc:sldMk cId="3309822933" sldId="268"/>
            <ac:graphicFrameMk id="2" creationId="{5551D8C9-7034-D6F7-168B-00A36C41E4D4}"/>
          </ac:graphicFrameMkLst>
        </pc:graphicFrameChg>
      </pc:sldChg>
      <pc:sldChg chg="addSp delSp modSp add del mod">
        <pc:chgData name="薄木朗子" userId="f5fca723-0cf6-4cfc-8500-8f7eedbe760f" providerId="ADAL" clId="{B74B00F5-DCC6-457D-B15D-E13A4975F84A}" dt="2024-06-04T06:42:53.341" v="19528" actId="47"/>
        <pc:sldMkLst>
          <pc:docMk/>
          <pc:sldMk cId="1300725906" sldId="269"/>
        </pc:sldMkLst>
        <pc:spChg chg="add mod">
          <ac:chgData name="薄木朗子" userId="f5fca723-0cf6-4cfc-8500-8f7eedbe760f" providerId="ADAL" clId="{B74B00F5-DCC6-457D-B15D-E13A4975F84A}" dt="2024-05-30T09:37:30.215" v="16889" actId="20577"/>
          <ac:spMkLst>
            <pc:docMk/>
            <pc:sldMk cId="1300725906" sldId="269"/>
            <ac:spMk id="2" creationId="{197350E5-227B-A7CD-6EE3-6E8D47DC2483}"/>
          </ac:spMkLst>
        </pc:spChg>
        <pc:spChg chg="add del mod">
          <ac:chgData name="薄木朗子" userId="f5fca723-0cf6-4cfc-8500-8f7eedbe760f" providerId="ADAL" clId="{B74B00F5-DCC6-457D-B15D-E13A4975F84A}" dt="2024-05-30T06:51:23.002" v="12048" actId="478"/>
          <ac:spMkLst>
            <pc:docMk/>
            <pc:sldMk cId="1300725906" sldId="269"/>
            <ac:spMk id="3" creationId="{B74EAD45-E5C1-0C07-8186-3BE0E9BB17AF}"/>
          </ac:spMkLst>
        </pc:spChg>
        <pc:spChg chg="del">
          <ac:chgData name="薄木朗子" userId="f5fca723-0cf6-4cfc-8500-8f7eedbe760f" providerId="ADAL" clId="{B74B00F5-DCC6-457D-B15D-E13A4975F84A}" dt="2024-05-29T07:58:30.646" v="8594" actId="478"/>
          <ac:spMkLst>
            <pc:docMk/>
            <pc:sldMk cId="1300725906" sldId="269"/>
            <ac:spMk id="5" creationId="{74D561A3-11DD-AD55-E12F-6DF781EC565F}"/>
          </ac:spMkLst>
        </pc:spChg>
        <pc:spChg chg="add del mod">
          <ac:chgData name="薄木朗子" userId="f5fca723-0cf6-4cfc-8500-8f7eedbe760f" providerId="ADAL" clId="{B74B00F5-DCC6-457D-B15D-E13A4975F84A}" dt="2024-05-30T06:51:46.498" v="12054" actId="478"/>
          <ac:spMkLst>
            <pc:docMk/>
            <pc:sldMk cId="1300725906" sldId="269"/>
            <ac:spMk id="5" creationId="{EFB569B7-F11C-4918-FA4E-A3B7E8188CF9}"/>
          </ac:spMkLst>
        </pc:spChg>
        <pc:spChg chg="add mod">
          <ac:chgData name="薄木朗子" userId="f5fca723-0cf6-4cfc-8500-8f7eedbe760f" providerId="ADAL" clId="{B74B00F5-DCC6-457D-B15D-E13A4975F84A}" dt="2024-05-30T10:27:20.527" v="19198" actId="1076"/>
          <ac:spMkLst>
            <pc:docMk/>
            <pc:sldMk cId="1300725906" sldId="269"/>
            <ac:spMk id="6" creationId="{0957E1EA-8EAA-D736-9DCF-AEC8DE340C39}"/>
          </ac:spMkLst>
        </pc:spChg>
        <pc:spChg chg="del">
          <ac:chgData name="薄木朗子" userId="f5fca723-0cf6-4cfc-8500-8f7eedbe760f" providerId="ADAL" clId="{B74B00F5-DCC6-457D-B15D-E13A4975F84A}" dt="2024-05-29T06:44:48.646" v="5886" actId="478"/>
          <ac:spMkLst>
            <pc:docMk/>
            <pc:sldMk cId="1300725906" sldId="269"/>
            <ac:spMk id="6" creationId="{10C9A9F9-BD73-DAF9-2078-BB2B52B1D394}"/>
          </ac:spMkLst>
        </pc:spChg>
        <pc:spChg chg="add mod">
          <ac:chgData name="薄木朗子" userId="f5fca723-0cf6-4cfc-8500-8f7eedbe760f" providerId="ADAL" clId="{B74B00F5-DCC6-457D-B15D-E13A4975F84A}" dt="2024-05-30T10:27:13.682" v="19197" actId="14100"/>
          <ac:spMkLst>
            <pc:docMk/>
            <pc:sldMk cId="1300725906" sldId="269"/>
            <ac:spMk id="7" creationId="{85EDDEE6-E387-508D-3D2D-270F5EA6860B}"/>
          </ac:spMkLst>
        </pc:spChg>
        <pc:spChg chg="del">
          <ac:chgData name="薄木朗子" userId="f5fca723-0cf6-4cfc-8500-8f7eedbe760f" providerId="ADAL" clId="{B74B00F5-DCC6-457D-B15D-E13A4975F84A}" dt="2024-05-29T06:44:57.645" v="5887" actId="478"/>
          <ac:spMkLst>
            <pc:docMk/>
            <pc:sldMk cId="1300725906" sldId="269"/>
            <ac:spMk id="7" creationId="{EB6E93F7-FCF9-E84A-B325-711089674B01}"/>
          </ac:spMkLst>
        </pc:spChg>
        <pc:spChg chg="del">
          <ac:chgData name="薄木朗子" userId="f5fca723-0cf6-4cfc-8500-8f7eedbe760f" providerId="ADAL" clId="{B74B00F5-DCC6-457D-B15D-E13A4975F84A}" dt="2024-05-29T06:44:57.645" v="5887" actId="478"/>
          <ac:spMkLst>
            <pc:docMk/>
            <pc:sldMk cId="1300725906" sldId="269"/>
            <ac:spMk id="8" creationId="{3C350C82-9CBB-4F13-06BC-5E9C4D501DE7}"/>
          </ac:spMkLst>
        </pc:spChg>
        <pc:spChg chg="del">
          <ac:chgData name="薄木朗子" userId="f5fca723-0cf6-4cfc-8500-8f7eedbe760f" providerId="ADAL" clId="{B74B00F5-DCC6-457D-B15D-E13A4975F84A}" dt="2024-05-29T07:58:30.646" v="8594" actId="478"/>
          <ac:spMkLst>
            <pc:docMk/>
            <pc:sldMk cId="1300725906" sldId="269"/>
            <ac:spMk id="11" creationId="{A2D28415-28C9-427A-A229-ACA88024D70A}"/>
          </ac:spMkLst>
        </pc:spChg>
        <pc:spChg chg="del">
          <ac:chgData name="薄木朗子" userId="f5fca723-0cf6-4cfc-8500-8f7eedbe760f" providerId="ADAL" clId="{B74B00F5-DCC6-457D-B15D-E13A4975F84A}" dt="2024-05-29T07:58:27.237" v="8593" actId="478"/>
          <ac:spMkLst>
            <pc:docMk/>
            <pc:sldMk cId="1300725906" sldId="269"/>
            <ac:spMk id="12" creationId="{2D2033F9-B937-833B-3DB5-51E1FA6DB8CC}"/>
          </ac:spMkLst>
        </pc:spChg>
        <pc:spChg chg="del">
          <ac:chgData name="薄木朗子" userId="f5fca723-0cf6-4cfc-8500-8f7eedbe760f" providerId="ADAL" clId="{B74B00F5-DCC6-457D-B15D-E13A4975F84A}" dt="2024-05-29T06:44:57.645" v="5887" actId="478"/>
          <ac:spMkLst>
            <pc:docMk/>
            <pc:sldMk cId="1300725906" sldId="269"/>
            <ac:spMk id="13" creationId="{2FF21034-9C1A-1024-AFCB-AE860E049215}"/>
          </ac:spMkLst>
        </pc:spChg>
        <pc:spChg chg="del">
          <ac:chgData name="薄木朗子" userId="f5fca723-0cf6-4cfc-8500-8f7eedbe760f" providerId="ADAL" clId="{B74B00F5-DCC6-457D-B15D-E13A4975F84A}" dt="2024-05-29T06:44:57.645" v="5887" actId="478"/>
          <ac:spMkLst>
            <pc:docMk/>
            <pc:sldMk cId="1300725906" sldId="269"/>
            <ac:spMk id="14" creationId="{398523E0-14AB-301D-E7EC-3EDE6CFB8A57}"/>
          </ac:spMkLst>
        </pc:spChg>
        <pc:spChg chg="del">
          <ac:chgData name="薄木朗子" userId="f5fca723-0cf6-4cfc-8500-8f7eedbe760f" providerId="ADAL" clId="{B74B00F5-DCC6-457D-B15D-E13A4975F84A}" dt="2024-05-29T06:44:57.645" v="5887" actId="478"/>
          <ac:spMkLst>
            <pc:docMk/>
            <pc:sldMk cId="1300725906" sldId="269"/>
            <ac:spMk id="15" creationId="{9A278E19-C423-3A0D-B087-0386A6A205F5}"/>
          </ac:spMkLst>
        </pc:spChg>
        <pc:spChg chg="del">
          <ac:chgData name="薄木朗子" userId="f5fca723-0cf6-4cfc-8500-8f7eedbe760f" providerId="ADAL" clId="{B74B00F5-DCC6-457D-B15D-E13A4975F84A}" dt="2024-05-29T06:44:57.645" v="5887" actId="478"/>
          <ac:spMkLst>
            <pc:docMk/>
            <pc:sldMk cId="1300725906" sldId="269"/>
            <ac:spMk id="16" creationId="{11397BD9-D6CC-6FA4-DA1A-F5EAA6949A64}"/>
          </ac:spMkLst>
        </pc:spChg>
        <pc:spChg chg="add mod ord">
          <ac:chgData name="薄木朗子" userId="f5fca723-0cf6-4cfc-8500-8f7eedbe760f" providerId="ADAL" clId="{B74B00F5-DCC6-457D-B15D-E13A4975F84A}" dt="2024-05-30T10:26:47.616" v="19193" actId="1076"/>
          <ac:spMkLst>
            <pc:docMk/>
            <pc:sldMk cId="1300725906" sldId="269"/>
            <ac:spMk id="17" creationId="{5BD9CD39-1507-2A16-A5A9-065EB48D8786}"/>
          </ac:spMkLst>
        </pc:spChg>
        <pc:spChg chg="add mod ord">
          <ac:chgData name="薄木朗子" userId="f5fca723-0cf6-4cfc-8500-8f7eedbe760f" providerId="ADAL" clId="{B74B00F5-DCC6-457D-B15D-E13A4975F84A}" dt="2024-05-30T10:27:04.444" v="19196" actId="14100"/>
          <ac:spMkLst>
            <pc:docMk/>
            <pc:sldMk cId="1300725906" sldId="269"/>
            <ac:spMk id="18" creationId="{0077FFFE-535D-15BA-707B-6F02EEB19EF3}"/>
          </ac:spMkLst>
        </pc:spChg>
        <pc:spChg chg="add mod">
          <ac:chgData name="薄木朗子" userId="f5fca723-0cf6-4cfc-8500-8f7eedbe760f" providerId="ADAL" clId="{B74B00F5-DCC6-457D-B15D-E13A4975F84A}" dt="2024-05-30T10:23:28.677" v="19133" actId="14100"/>
          <ac:spMkLst>
            <pc:docMk/>
            <pc:sldMk cId="1300725906" sldId="269"/>
            <ac:spMk id="19" creationId="{E0276B57-20B0-0A91-9682-4A1D34962EC5}"/>
          </ac:spMkLst>
        </pc:spChg>
        <pc:spChg chg="del">
          <ac:chgData name="薄木朗子" userId="f5fca723-0cf6-4cfc-8500-8f7eedbe760f" providerId="ADAL" clId="{B74B00F5-DCC6-457D-B15D-E13A4975F84A}" dt="2024-05-29T07:58:27.237" v="8593" actId="478"/>
          <ac:spMkLst>
            <pc:docMk/>
            <pc:sldMk cId="1300725906" sldId="269"/>
            <ac:spMk id="20" creationId="{58B3E942-2918-F11E-E91E-1B1DE7686DDB}"/>
          </ac:spMkLst>
        </pc:spChg>
        <pc:spChg chg="del">
          <ac:chgData name="薄木朗子" userId="f5fca723-0cf6-4cfc-8500-8f7eedbe760f" providerId="ADAL" clId="{B74B00F5-DCC6-457D-B15D-E13A4975F84A}" dt="2024-05-29T06:44:57.645" v="5887" actId="478"/>
          <ac:spMkLst>
            <pc:docMk/>
            <pc:sldMk cId="1300725906" sldId="269"/>
            <ac:spMk id="21" creationId="{05EFC998-A3D1-0504-BD9C-48642F82C105}"/>
          </ac:spMkLst>
        </pc:spChg>
        <pc:spChg chg="del">
          <ac:chgData name="薄木朗子" userId="f5fca723-0cf6-4cfc-8500-8f7eedbe760f" providerId="ADAL" clId="{B74B00F5-DCC6-457D-B15D-E13A4975F84A}" dt="2024-05-29T06:44:57.645" v="5887" actId="478"/>
          <ac:spMkLst>
            <pc:docMk/>
            <pc:sldMk cId="1300725906" sldId="269"/>
            <ac:spMk id="22" creationId="{E52163FA-039D-C944-270C-8E52A754DFB0}"/>
          </ac:spMkLst>
        </pc:spChg>
        <pc:spChg chg="add mod ord">
          <ac:chgData name="薄木朗子" userId="f5fca723-0cf6-4cfc-8500-8f7eedbe760f" providerId="ADAL" clId="{B74B00F5-DCC6-457D-B15D-E13A4975F84A}" dt="2024-05-30T10:31:50.336" v="19344" actId="113"/>
          <ac:spMkLst>
            <pc:docMk/>
            <pc:sldMk cId="1300725906" sldId="269"/>
            <ac:spMk id="23" creationId="{C2740F11-1F29-9D17-BAE3-890CDE9FF2E6}"/>
          </ac:spMkLst>
        </pc:spChg>
        <pc:spChg chg="add del mod">
          <ac:chgData name="薄木朗子" userId="f5fca723-0cf6-4cfc-8500-8f7eedbe760f" providerId="ADAL" clId="{B74B00F5-DCC6-457D-B15D-E13A4975F84A}" dt="2024-05-29T08:05:26.524" v="8629" actId="478"/>
          <ac:spMkLst>
            <pc:docMk/>
            <pc:sldMk cId="1300725906" sldId="269"/>
            <ac:spMk id="24" creationId="{4D0F3A5F-C2B5-ED85-CEC1-AC8E1F246220}"/>
          </ac:spMkLst>
        </pc:spChg>
        <pc:spChg chg="add del">
          <ac:chgData name="薄木朗子" userId="f5fca723-0cf6-4cfc-8500-8f7eedbe760f" providerId="ADAL" clId="{B74B00F5-DCC6-457D-B15D-E13A4975F84A}" dt="2024-05-29T08:59:10.137" v="8657" actId="478"/>
          <ac:spMkLst>
            <pc:docMk/>
            <pc:sldMk cId="1300725906" sldId="269"/>
            <ac:spMk id="25" creationId="{A96D2A8F-6088-5BA2-6630-D4C50C63529B}"/>
          </ac:spMkLst>
        </pc:spChg>
      </pc:sldChg>
      <pc:sldChg chg="addSp delSp modSp add del mod">
        <pc:chgData name="薄木朗子" userId="f5fca723-0cf6-4cfc-8500-8f7eedbe760f" providerId="ADAL" clId="{B74B00F5-DCC6-457D-B15D-E13A4975F84A}" dt="2024-06-04T06:42:53.341" v="19528" actId="47"/>
        <pc:sldMkLst>
          <pc:docMk/>
          <pc:sldMk cId="3049208716" sldId="270"/>
        </pc:sldMkLst>
        <pc:spChg chg="mod">
          <ac:chgData name="薄木朗子" userId="f5fca723-0cf6-4cfc-8500-8f7eedbe760f" providerId="ADAL" clId="{B74B00F5-DCC6-457D-B15D-E13A4975F84A}" dt="2024-05-30T07:16:05.306" v="12499" actId="1076"/>
          <ac:spMkLst>
            <pc:docMk/>
            <pc:sldMk cId="3049208716" sldId="270"/>
            <ac:spMk id="2" creationId="{197350E5-227B-A7CD-6EE3-6E8D47DC2483}"/>
          </ac:spMkLst>
        </pc:spChg>
        <pc:spChg chg="add mod">
          <ac:chgData name="薄木朗子" userId="f5fca723-0cf6-4cfc-8500-8f7eedbe760f" providerId="ADAL" clId="{B74B00F5-DCC6-457D-B15D-E13A4975F84A}" dt="2024-05-30T07:33:32.063" v="13064" actId="1037"/>
          <ac:spMkLst>
            <pc:docMk/>
            <pc:sldMk cId="3049208716" sldId="270"/>
            <ac:spMk id="5" creationId="{4DF5A48C-2E59-C238-F06B-E0A7454DD50A}"/>
          </ac:spMkLst>
        </pc:spChg>
        <pc:spChg chg="del mod">
          <ac:chgData name="薄木朗子" userId="f5fca723-0cf6-4cfc-8500-8f7eedbe760f" providerId="ADAL" clId="{B74B00F5-DCC6-457D-B15D-E13A4975F84A}" dt="2024-05-30T06:58:38.793" v="12210" actId="478"/>
          <ac:spMkLst>
            <pc:docMk/>
            <pc:sldMk cId="3049208716" sldId="270"/>
            <ac:spMk id="6" creationId="{0957E1EA-8EAA-D736-9DCF-AEC8DE340C39}"/>
          </ac:spMkLst>
        </pc:spChg>
        <pc:spChg chg="add del mod">
          <ac:chgData name="薄木朗子" userId="f5fca723-0cf6-4cfc-8500-8f7eedbe760f" providerId="ADAL" clId="{B74B00F5-DCC6-457D-B15D-E13A4975F84A}" dt="2024-05-30T07:00:39.652" v="12317"/>
          <ac:spMkLst>
            <pc:docMk/>
            <pc:sldMk cId="3049208716" sldId="270"/>
            <ac:spMk id="8" creationId="{7D5E773E-07AC-9088-9AA2-8D0641876E3F}"/>
          </ac:spMkLst>
        </pc:spChg>
        <pc:spChg chg="mod">
          <ac:chgData name="薄木朗子" userId="f5fca723-0cf6-4cfc-8500-8f7eedbe760f" providerId="ADAL" clId="{B74B00F5-DCC6-457D-B15D-E13A4975F84A}" dt="2024-05-30T07:02:52.043" v="12379" actId="1076"/>
          <ac:spMkLst>
            <pc:docMk/>
            <pc:sldMk cId="3049208716" sldId="270"/>
            <ac:spMk id="9" creationId="{999CCE6F-DABC-18E9-0704-7F1C9A3A9B7B}"/>
          </ac:spMkLst>
        </pc:spChg>
        <pc:spChg chg="add mod">
          <ac:chgData name="薄木朗子" userId="f5fca723-0cf6-4cfc-8500-8f7eedbe760f" providerId="ADAL" clId="{B74B00F5-DCC6-457D-B15D-E13A4975F84A}" dt="2024-05-30T07:33:26.548" v="13060" actId="1037"/>
          <ac:spMkLst>
            <pc:docMk/>
            <pc:sldMk cId="3049208716" sldId="270"/>
            <ac:spMk id="12" creationId="{FBBCBD2E-E8C7-29BA-C46C-1BE12D5BB7D5}"/>
          </ac:spMkLst>
        </pc:spChg>
        <pc:spChg chg="add del mod">
          <ac:chgData name="薄木朗子" userId="f5fca723-0cf6-4cfc-8500-8f7eedbe760f" providerId="ADAL" clId="{B74B00F5-DCC6-457D-B15D-E13A4975F84A}" dt="2024-05-30T07:02:43.955" v="12376" actId="478"/>
          <ac:spMkLst>
            <pc:docMk/>
            <pc:sldMk cId="3049208716" sldId="270"/>
            <ac:spMk id="13" creationId="{ADC18CDA-974E-9401-6098-C8C2B02A7776}"/>
          </ac:spMkLst>
        </pc:spChg>
        <pc:spChg chg="add del mod">
          <ac:chgData name="薄木朗子" userId="f5fca723-0cf6-4cfc-8500-8f7eedbe760f" providerId="ADAL" clId="{B74B00F5-DCC6-457D-B15D-E13A4975F84A}" dt="2024-05-30T07:02:43.955" v="12376" actId="478"/>
          <ac:spMkLst>
            <pc:docMk/>
            <pc:sldMk cId="3049208716" sldId="270"/>
            <ac:spMk id="14" creationId="{AC3D5FAB-85E9-4F15-D615-9DCE96B6A301}"/>
          </ac:spMkLst>
        </pc:spChg>
        <pc:spChg chg="add del mod">
          <ac:chgData name="薄木朗子" userId="f5fca723-0cf6-4cfc-8500-8f7eedbe760f" providerId="ADAL" clId="{B74B00F5-DCC6-457D-B15D-E13A4975F84A}" dt="2024-05-30T07:02:43.955" v="12376" actId="478"/>
          <ac:spMkLst>
            <pc:docMk/>
            <pc:sldMk cId="3049208716" sldId="270"/>
            <ac:spMk id="15" creationId="{63E14007-674C-6E26-A516-07A2061EC444}"/>
          </ac:spMkLst>
        </pc:spChg>
        <pc:spChg chg="add del mod">
          <ac:chgData name="薄木朗子" userId="f5fca723-0cf6-4cfc-8500-8f7eedbe760f" providerId="ADAL" clId="{B74B00F5-DCC6-457D-B15D-E13A4975F84A}" dt="2024-05-30T07:31:21.081" v="13026" actId="478"/>
          <ac:spMkLst>
            <pc:docMk/>
            <pc:sldMk cId="3049208716" sldId="270"/>
            <ac:spMk id="16" creationId="{CEE76F73-3ED7-640C-14C3-4E6D72E12B22}"/>
          </ac:spMkLst>
        </pc:spChg>
        <pc:spChg chg="del mod">
          <ac:chgData name="薄木朗子" userId="f5fca723-0cf6-4cfc-8500-8f7eedbe760f" providerId="ADAL" clId="{B74B00F5-DCC6-457D-B15D-E13A4975F84A}" dt="2024-05-30T06:58:38.793" v="12210" actId="478"/>
          <ac:spMkLst>
            <pc:docMk/>
            <pc:sldMk cId="3049208716" sldId="270"/>
            <ac:spMk id="17" creationId="{5BD9CD39-1507-2A16-A5A9-065EB48D8786}"/>
          </ac:spMkLst>
        </pc:spChg>
        <pc:spChg chg="del mod">
          <ac:chgData name="薄木朗子" userId="f5fca723-0cf6-4cfc-8500-8f7eedbe760f" providerId="ADAL" clId="{B74B00F5-DCC6-457D-B15D-E13A4975F84A}" dt="2024-05-30T06:58:38.793" v="12210" actId="478"/>
          <ac:spMkLst>
            <pc:docMk/>
            <pc:sldMk cId="3049208716" sldId="270"/>
            <ac:spMk id="18" creationId="{0077FFFE-535D-15BA-707B-6F02EEB19EF3}"/>
          </ac:spMkLst>
        </pc:spChg>
        <pc:spChg chg="del mod">
          <ac:chgData name="薄木朗子" userId="f5fca723-0cf6-4cfc-8500-8f7eedbe760f" providerId="ADAL" clId="{B74B00F5-DCC6-457D-B15D-E13A4975F84A}" dt="2024-05-30T06:58:38.793" v="12210" actId="478"/>
          <ac:spMkLst>
            <pc:docMk/>
            <pc:sldMk cId="3049208716" sldId="270"/>
            <ac:spMk id="19" creationId="{E0276B57-20B0-0A91-9682-4A1D34962EC5}"/>
          </ac:spMkLst>
        </pc:spChg>
        <pc:spChg chg="add mod">
          <ac:chgData name="薄木朗子" userId="f5fca723-0cf6-4cfc-8500-8f7eedbe760f" providerId="ADAL" clId="{B74B00F5-DCC6-457D-B15D-E13A4975F84A}" dt="2024-05-30T07:02:28.614" v="12373" actId="1038"/>
          <ac:spMkLst>
            <pc:docMk/>
            <pc:sldMk cId="3049208716" sldId="270"/>
            <ac:spMk id="20" creationId="{96B7DB75-3439-61D3-AF68-73B2962121BE}"/>
          </ac:spMkLst>
        </pc:spChg>
        <pc:spChg chg="add del mod">
          <ac:chgData name="薄木朗子" userId="f5fca723-0cf6-4cfc-8500-8f7eedbe760f" providerId="ADAL" clId="{B74B00F5-DCC6-457D-B15D-E13A4975F84A}" dt="2024-05-30T07:02:43.955" v="12376" actId="478"/>
          <ac:spMkLst>
            <pc:docMk/>
            <pc:sldMk cId="3049208716" sldId="270"/>
            <ac:spMk id="21" creationId="{6008CFF9-5208-F53E-3955-AC7AA4FC5314}"/>
          </ac:spMkLst>
        </pc:spChg>
        <pc:spChg chg="del mod">
          <ac:chgData name="薄木朗子" userId="f5fca723-0cf6-4cfc-8500-8f7eedbe760f" providerId="ADAL" clId="{B74B00F5-DCC6-457D-B15D-E13A4975F84A}" dt="2024-05-30T06:58:38.793" v="12210" actId="478"/>
          <ac:spMkLst>
            <pc:docMk/>
            <pc:sldMk cId="3049208716" sldId="270"/>
            <ac:spMk id="23" creationId="{C2740F11-1F29-9D17-BAE3-890CDE9FF2E6}"/>
          </ac:spMkLst>
        </pc:spChg>
        <pc:spChg chg="add mod">
          <ac:chgData name="薄木朗子" userId="f5fca723-0cf6-4cfc-8500-8f7eedbe760f" providerId="ADAL" clId="{B74B00F5-DCC6-457D-B15D-E13A4975F84A}" dt="2024-05-30T07:17:12.503" v="12523" actId="14100"/>
          <ac:spMkLst>
            <pc:docMk/>
            <pc:sldMk cId="3049208716" sldId="270"/>
            <ac:spMk id="25" creationId="{7EF47480-1B9D-2C57-D29F-DDF1388AD8F4}"/>
          </ac:spMkLst>
        </pc:spChg>
        <pc:spChg chg="add mod">
          <ac:chgData name="薄木朗子" userId="f5fca723-0cf6-4cfc-8500-8f7eedbe760f" providerId="ADAL" clId="{B74B00F5-DCC6-457D-B15D-E13A4975F84A}" dt="2024-05-30T07:17:08.031" v="12522" actId="1038"/>
          <ac:spMkLst>
            <pc:docMk/>
            <pc:sldMk cId="3049208716" sldId="270"/>
            <ac:spMk id="26" creationId="{8FF52910-3A97-A4FD-29D0-07AD7F049D10}"/>
          </ac:spMkLst>
        </pc:spChg>
        <pc:spChg chg="add mod">
          <ac:chgData name="薄木朗子" userId="f5fca723-0cf6-4cfc-8500-8f7eedbe760f" providerId="ADAL" clId="{B74B00F5-DCC6-457D-B15D-E13A4975F84A}" dt="2024-05-30T07:33:15.616" v="13055" actId="1076"/>
          <ac:spMkLst>
            <pc:docMk/>
            <pc:sldMk cId="3049208716" sldId="270"/>
            <ac:spMk id="27" creationId="{44A91C2F-AA7F-3891-BE96-E279F143CA58}"/>
          </ac:spMkLst>
        </pc:spChg>
        <pc:spChg chg="add mod">
          <ac:chgData name="薄木朗子" userId="f5fca723-0cf6-4cfc-8500-8f7eedbe760f" providerId="ADAL" clId="{B74B00F5-DCC6-457D-B15D-E13A4975F84A}" dt="2024-05-30T07:32:47.994" v="13052" actId="1076"/>
          <ac:spMkLst>
            <pc:docMk/>
            <pc:sldMk cId="3049208716" sldId="270"/>
            <ac:spMk id="28" creationId="{9061830B-4086-1BD8-279A-9D9A9FD4D22B}"/>
          </ac:spMkLst>
        </pc:spChg>
        <pc:spChg chg="add mod">
          <ac:chgData name="薄木朗子" userId="f5fca723-0cf6-4cfc-8500-8f7eedbe760f" providerId="ADAL" clId="{B74B00F5-DCC6-457D-B15D-E13A4975F84A}" dt="2024-05-30T07:32:50.467" v="13053" actId="1076"/>
          <ac:spMkLst>
            <pc:docMk/>
            <pc:sldMk cId="3049208716" sldId="270"/>
            <ac:spMk id="29" creationId="{F1D48455-2903-DB0E-734C-63EC933FF960}"/>
          </ac:spMkLst>
        </pc:spChg>
        <pc:spChg chg="add mod">
          <ac:chgData name="薄木朗子" userId="f5fca723-0cf6-4cfc-8500-8f7eedbe760f" providerId="ADAL" clId="{B74B00F5-DCC6-457D-B15D-E13A4975F84A}" dt="2024-05-30T07:32:34.730" v="13049" actId="1076"/>
          <ac:spMkLst>
            <pc:docMk/>
            <pc:sldMk cId="3049208716" sldId="270"/>
            <ac:spMk id="30" creationId="{28C91D8E-04D9-3E16-6F62-0DE7FA180B11}"/>
          </ac:spMkLst>
        </pc:spChg>
        <pc:spChg chg="add mod">
          <ac:chgData name="薄木朗子" userId="f5fca723-0cf6-4cfc-8500-8f7eedbe760f" providerId="ADAL" clId="{B74B00F5-DCC6-457D-B15D-E13A4975F84A}" dt="2024-05-30T07:32:39.291" v="13050" actId="1076"/>
          <ac:spMkLst>
            <pc:docMk/>
            <pc:sldMk cId="3049208716" sldId="270"/>
            <ac:spMk id="31" creationId="{958BDB9E-8BF7-231F-C878-1DF05EF6C2E9}"/>
          </ac:spMkLst>
        </pc:spChg>
        <pc:spChg chg="add mod">
          <ac:chgData name="薄木朗子" userId="f5fca723-0cf6-4cfc-8500-8f7eedbe760f" providerId="ADAL" clId="{B74B00F5-DCC6-457D-B15D-E13A4975F84A}" dt="2024-05-30T07:32:42.750" v="13051" actId="1076"/>
          <ac:spMkLst>
            <pc:docMk/>
            <pc:sldMk cId="3049208716" sldId="270"/>
            <ac:spMk id="32" creationId="{8BFAF2DC-F431-DAD2-4F1F-F8C3154C43D8}"/>
          </ac:spMkLst>
        </pc:spChg>
        <pc:picChg chg="add mod">
          <ac:chgData name="薄木朗子" userId="f5fca723-0cf6-4cfc-8500-8f7eedbe760f" providerId="ADAL" clId="{B74B00F5-DCC6-457D-B15D-E13A4975F84A}" dt="2024-05-30T07:16:23.567" v="12504" actId="1076"/>
          <ac:picMkLst>
            <pc:docMk/>
            <pc:sldMk cId="3049208716" sldId="270"/>
            <ac:picMk id="3" creationId="{9AF4A77D-BCB8-2541-B7A7-011ACFF99BEC}"/>
          </ac:picMkLst>
        </pc:picChg>
        <pc:picChg chg="add mod modCrop">
          <ac:chgData name="薄木朗子" userId="f5fca723-0cf6-4cfc-8500-8f7eedbe760f" providerId="ADAL" clId="{B74B00F5-DCC6-457D-B15D-E13A4975F84A}" dt="2024-05-30T07:17:28.801" v="12546" actId="1037"/>
          <ac:picMkLst>
            <pc:docMk/>
            <pc:sldMk cId="3049208716" sldId="270"/>
            <ac:picMk id="7" creationId="{1D95B350-554C-E0E0-4734-E034C58F4060}"/>
          </ac:picMkLst>
        </pc:picChg>
        <pc:picChg chg="add mod">
          <ac:chgData name="薄木朗子" userId="f5fca723-0cf6-4cfc-8500-8f7eedbe760f" providerId="ADAL" clId="{B74B00F5-DCC6-457D-B15D-E13A4975F84A}" dt="2024-05-30T07:33:08.442" v="13054" actId="1076"/>
          <ac:picMkLst>
            <pc:docMk/>
            <pc:sldMk cId="3049208716" sldId="270"/>
            <ac:picMk id="11" creationId="{9FB353B5-9656-D9E9-F8A5-6A6BFA42AF84}"/>
          </ac:picMkLst>
        </pc:picChg>
        <pc:picChg chg="add mod">
          <ac:chgData name="薄木朗子" userId="f5fca723-0cf6-4cfc-8500-8f7eedbe760f" providerId="ADAL" clId="{B74B00F5-DCC6-457D-B15D-E13A4975F84A}" dt="2024-05-30T07:17:08.031" v="12522" actId="1038"/>
          <ac:picMkLst>
            <pc:docMk/>
            <pc:sldMk cId="3049208716" sldId="270"/>
            <ac:picMk id="22" creationId="{3DAD6B0C-1BDC-8181-3A0D-0DD32556A579}"/>
          </ac:picMkLst>
        </pc:picChg>
        <pc:picChg chg="add mod">
          <ac:chgData name="薄木朗子" userId="f5fca723-0cf6-4cfc-8500-8f7eedbe760f" providerId="ADAL" clId="{B74B00F5-DCC6-457D-B15D-E13A4975F84A}" dt="2024-05-30T07:17:08.031" v="12522" actId="1038"/>
          <ac:picMkLst>
            <pc:docMk/>
            <pc:sldMk cId="3049208716" sldId="270"/>
            <ac:picMk id="24" creationId="{29DF080C-5912-D0B4-F7C2-B9788834CD07}"/>
          </ac:picMkLst>
        </pc:picChg>
      </pc:sldChg>
      <pc:sldChg chg="addSp delSp modSp mod">
        <pc:chgData name="薄木朗子" userId="f5fca723-0cf6-4cfc-8500-8f7eedbe760f" providerId="ADAL" clId="{B74B00F5-DCC6-457D-B15D-E13A4975F84A}" dt="2024-06-04T06:44:17.195" v="19534" actId="1076"/>
        <pc:sldMkLst>
          <pc:docMk/>
          <pc:sldMk cId="1956561459" sldId="271"/>
        </pc:sldMkLst>
        <pc:spChg chg="del mod">
          <ac:chgData name="薄木朗子" userId="f5fca723-0cf6-4cfc-8500-8f7eedbe760f" providerId="ADAL" clId="{B74B00F5-DCC6-457D-B15D-E13A4975F84A}" dt="2024-06-04T06:35:29.092" v="19482" actId="478"/>
          <ac:spMkLst>
            <pc:docMk/>
            <pc:sldMk cId="1956561459" sldId="271"/>
            <ac:spMk id="2" creationId="{197350E5-227B-A7CD-6EE3-6E8D47DC2483}"/>
          </ac:spMkLst>
        </pc:spChg>
        <pc:spChg chg="mod">
          <ac:chgData name="薄木朗子" userId="f5fca723-0cf6-4cfc-8500-8f7eedbe760f" providerId="ADAL" clId="{B74B00F5-DCC6-457D-B15D-E13A4975F84A}" dt="2024-06-04T06:44:00.275" v="19531" actId="1076"/>
          <ac:spMkLst>
            <pc:docMk/>
            <pc:sldMk cId="1956561459" sldId="271"/>
            <ac:spMk id="3" creationId="{BD6ACE77-5934-D9B5-77E1-47E952B2CBE9}"/>
          </ac:spMkLst>
        </pc:spChg>
        <pc:spChg chg="add mod">
          <ac:chgData name="薄木朗子" userId="f5fca723-0cf6-4cfc-8500-8f7eedbe760f" providerId="ADAL" clId="{B74B00F5-DCC6-457D-B15D-E13A4975F84A}" dt="2024-06-04T06:43:18.378" v="19530" actId="1076"/>
          <ac:spMkLst>
            <pc:docMk/>
            <pc:sldMk cId="1956561459" sldId="271"/>
            <ac:spMk id="5" creationId="{10C9A9F9-BD73-DAF9-2078-BB2B52B1D394}"/>
          </ac:spMkLst>
        </pc:spChg>
        <pc:spChg chg="mod">
          <ac:chgData name="薄木朗子" userId="f5fca723-0cf6-4cfc-8500-8f7eedbe760f" providerId="ADAL" clId="{B74B00F5-DCC6-457D-B15D-E13A4975F84A}" dt="2024-06-04T06:41:51.190" v="19526" actId="14100"/>
          <ac:spMkLst>
            <pc:docMk/>
            <pc:sldMk cId="1956561459" sldId="271"/>
            <ac:spMk id="6" creationId="{0957E1EA-8EAA-D736-9DCF-AEC8DE340C39}"/>
          </ac:spMkLst>
        </pc:spChg>
        <pc:spChg chg="mod">
          <ac:chgData name="薄木朗子" userId="f5fca723-0cf6-4cfc-8500-8f7eedbe760f" providerId="ADAL" clId="{B74B00F5-DCC6-457D-B15D-E13A4975F84A}" dt="2024-06-04T06:44:17.195" v="19534" actId="1076"/>
          <ac:spMkLst>
            <pc:docMk/>
            <pc:sldMk cId="1956561459" sldId="271"/>
            <ac:spMk id="17" creationId="{5BD9CD39-1507-2A16-A5A9-065EB48D8786}"/>
          </ac:spMkLst>
        </pc:spChg>
        <pc:spChg chg="mod">
          <ac:chgData name="薄木朗子" userId="f5fca723-0cf6-4cfc-8500-8f7eedbe760f" providerId="ADAL" clId="{B74B00F5-DCC6-457D-B15D-E13A4975F84A}" dt="2024-06-04T06:37:54.871" v="19498" actId="14100"/>
          <ac:spMkLst>
            <pc:docMk/>
            <pc:sldMk cId="1956561459" sldId="271"/>
            <ac:spMk id="18" creationId="{0077FFFE-535D-15BA-707B-6F02EEB19EF3}"/>
          </ac:spMkLst>
        </pc:spChg>
        <pc:spChg chg="mod">
          <ac:chgData name="薄木朗子" userId="f5fca723-0cf6-4cfc-8500-8f7eedbe760f" providerId="ADAL" clId="{B74B00F5-DCC6-457D-B15D-E13A4975F84A}" dt="2024-06-04T06:33:21.156" v="19376" actId="14100"/>
          <ac:spMkLst>
            <pc:docMk/>
            <pc:sldMk cId="1956561459" sldId="271"/>
            <ac:spMk id="19" creationId="{E0276B57-20B0-0A91-9682-4A1D34962EC5}"/>
          </ac:spMkLst>
        </pc:spChg>
        <pc:spChg chg="mod">
          <ac:chgData name="薄木朗子" userId="f5fca723-0cf6-4cfc-8500-8f7eedbe760f" providerId="ADAL" clId="{B74B00F5-DCC6-457D-B15D-E13A4975F84A}" dt="2024-06-04T06:44:08.295" v="19533" actId="1076"/>
          <ac:spMkLst>
            <pc:docMk/>
            <pc:sldMk cId="1956561459" sldId="271"/>
            <ac:spMk id="23" creationId="{C2740F11-1F29-9D17-BAE3-890CDE9FF2E6}"/>
          </ac:spMkLst>
        </pc:spChg>
      </pc:sldChg>
      <pc:sldChg chg="add del">
        <pc:chgData name="薄木朗子" userId="f5fca723-0cf6-4cfc-8500-8f7eedbe760f" providerId="ADAL" clId="{B74B00F5-DCC6-457D-B15D-E13A4975F84A}" dt="2024-06-04T06:42:53.341" v="19528" actId="47"/>
        <pc:sldMkLst>
          <pc:docMk/>
          <pc:sldMk cId="2197002459" sldId="272"/>
        </pc:sldMkLst>
      </pc:sldChg>
      <pc:sldChg chg="delSp modSp mod">
        <pc:chgData name="薄木朗子" userId="f5fca723-0cf6-4cfc-8500-8f7eedbe760f" providerId="ADAL" clId="{B74B00F5-DCC6-457D-B15D-E13A4975F84A}" dt="2024-06-04T06:39:27.329" v="19522" actId="20577"/>
        <pc:sldMkLst>
          <pc:docMk/>
          <pc:sldMk cId="2603664101" sldId="273"/>
        </pc:sldMkLst>
        <pc:spChg chg="mod">
          <ac:chgData name="薄木朗子" userId="f5fca723-0cf6-4cfc-8500-8f7eedbe760f" providerId="ADAL" clId="{B74B00F5-DCC6-457D-B15D-E13A4975F84A}" dt="2024-06-04T06:38:19.256" v="19511" actId="1035"/>
          <ac:spMkLst>
            <pc:docMk/>
            <pc:sldMk cId="2603664101" sldId="273"/>
            <ac:spMk id="3" creationId="{FC62E155-32D8-0F7E-22C5-4692E36D68F3}"/>
          </ac:spMkLst>
        </pc:spChg>
        <pc:spChg chg="del">
          <ac:chgData name="薄木朗子" userId="f5fca723-0cf6-4cfc-8500-8f7eedbe760f" providerId="ADAL" clId="{B74B00F5-DCC6-457D-B15D-E13A4975F84A}" dt="2024-06-04T06:29:42.767" v="19355" actId="21"/>
          <ac:spMkLst>
            <pc:docMk/>
            <pc:sldMk cId="2603664101" sldId="273"/>
            <ac:spMk id="6" creationId="{10C9A9F9-BD73-DAF9-2078-BB2B52B1D394}"/>
          </ac:spMkLst>
        </pc:spChg>
        <pc:graphicFrameChg chg="mod modGraphic">
          <ac:chgData name="薄木朗子" userId="f5fca723-0cf6-4cfc-8500-8f7eedbe760f" providerId="ADAL" clId="{B74B00F5-DCC6-457D-B15D-E13A4975F84A}" dt="2024-06-04T06:39:27.329" v="19522" actId="20577"/>
          <ac:graphicFrameMkLst>
            <pc:docMk/>
            <pc:sldMk cId="2603664101" sldId="273"/>
            <ac:graphicFrameMk id="2" creationId="{5551D8C9-7034-D6F7-168B-00A36C41E4D4}"/>
          </ac:graphicFrameMkLst>
        </pc:graphicFrameChg>
      </pc:sldChg>
      <pc:sldMasterChg chg="modSldLayout">
        <pc:chgData name="薄木朗子" userId="f5fca723-0cf6-4cfc-8500-8f7eedbe760f" providerId="ADAL" clId="{B74B00F5-DCC6-457D-B15D-E13A4975F84A}" dt="2024-05-29T07:16:16.549" v="6842" actId="1036"/>
        <pc:sldMasterMkLst>
          <pc:docMk/>
          <pc:sldMasterMk cId="699052934" sldId="2147483648"/>
        </pc:sldMasterMkLst>
        <pc:sldLayoutChg chg="modSp mod">
          <pc:chgData name="薄木朗子" userId="f5fca723-0cf6-4cfc-8500-8f7eedbe760f" providerId="ADAL" clId="{B74B00F5-DCC6-457D-B15D-E13A4975F84A}" dt="2024-05-29T07:16:16.549" v="6842" actId="1036"/>
          <pc:sldLayoutMkLst>
            <pc:docMk/>
            <pc:sldMasterMk cId="699052934" sldId="2147483648"/>
            <pc:sldLayoutMk cId="1260063874" sldId="2147483655"/>
          </pc:sldLayoutMkLst>
          <pc:spChg chg="mod">
            <ac:chgData name="薄木朗子" userId="f5fca723-0cf6-4cfc-8500-8f7eedbe760f" providerId="ADAL" clId="{B74B00F5-DCC6-457D-B15D-E13A4975F84A}" dt="2024-05-29T07:16:16.549" v="6842" actId="1036"/>
            <ac:spMkLst>
              <pc:docMk/>
              <pc:sldMasterMk cId="699052934" sldId="2147483648"/>
              <pc:sldLayoutMk cId="1260063874" sldId="2147483655"/>
              <ac:spMk id="4" creationId="{57959D4B-2824-4F6F-D463-13F66B70C3BF}"/>
            </ac:spMkLst>
          </pc:spChg>
        </pc:sldLayoutChg>
      </pc:sldMasterChg>
    </pc:docChg>
  </pc:docChgLst>
  <pc:docChgLst>
    <pc:chgData name="池谷雄二郎" userId="58bb5a59-0cb1-4f16-8feb-be058cf21e78" providerId="ADAL" clId="{1EE35B9E-DF1B-4F39-BECB-3A5344ABDCF9}"/>
    <pc:docChg chg="undo custSel addSld modSld sldOrd">
      <pc:chgData name="池谷雄二郎" userId="58bb5a59-0cb1-4f16-8feb-be058cf21e78" providerId="ADAL" clId="{1EE35B9E-DF1B-4F39-BECB-3A5344ABDCF9}" dt="2024-06-04T05:22:10.863" v="435" actId="179"/>
      <pc:docMkLst>
        <pc:docMk/>
      </pc:docMkLst>
      <pc:sldChg chg="addSp delSp modSp mod ord">
        <pc:chgData name="池谷雄二郎" userId="58bb5a59-0cb1-4f16-8feb-be058cf21e78" providerId="ADAL" clId="{1EE35B9E-DF1B-4F39-BECB-3A5344ABDCF9}" dt="2024-06-04T05:22:10.863" v="435" actId="179"/>
        <pc:sldMkLst>
          <pc:docMk/>
          <pc:sldMk cId="1956561459" sldId="271"/>
        </pc:sldMkLst>
        <pc:spChg chg="mod">
          <ac:chgData name="池谷雄二郎" userId="58bb5a59-0cb1-4f16-8feb-be058cf21e78" providerId="ADAL" clId="{1EE35B9E-DF1B-4F39-BECB-3A5344ABDCF9}" dt="2024-06-04T05:21:35.367" v="432" actId="20577"/>
          <ac:spMkLst>
            <pc:docMk/>
            <pc:sldMk cId="1956561459" sldId="271"/>
            <ac:spMk id="2" creationId="{197350E5-227B-A7CD-6EE3-6E8D47DC2483}"/>
          </ac:spMkLst>
        </pc:spChg>
        <pc:spChg chg="add mod">
          <ac:chgData name="池谷雄二郎" userId="58bb5a59-0cb1-4f16-8feb-be058cf21e78" providerId="ADAL" clId="{1EE35B9E-DF1B-4F39-BECB-3A5344ABDCF9}" dt="2024-06-04T05:20:46.250" v="395" actId="2711"/>
          <ac:spMkLst>
            <pc:docMk/>
            <pc:sldMk cId="1956561459" sldId="271"/>
            <ac:spMk id="3" creationId="{BD6ACE77-5934-D9B5-77E1-47E952B2CBE9}"/>
          </ac:spMkLst>
        </pc:spChg>
        <pc:spChg chg="mod">
          <ac:chgData name="池谷雄二郎" userId="58bb5a59-0cb1-4f16-8feb-be058cf21e78" providerId="ADAL" clId="{1EE35B9E-DF1B-4F39-BECB-3A5344ABDCF9}" dt="2024-06-04T05:18:35.908" v="346" actId="1076"/>
          <ac:spMkLst>
            <pc:docMk/>
            <pc:sldMk cId="1956561459" sldId="271"/>
            <ac:spMk id="6" creationId="{0957E1EA-8EAA-D736-9DCF-AEC8DE340C39}"/>
          </ac:spMkLst>
        </pc:spChg>
        <pc:spChg chg="del">
          <ac:chgData name="池谷雄二郎" userId="58bb5a59-0cb1-4f16-8feb-be058cf21e78" providerId="ADAL" clId="{1EE35B9E-DF1B-4F39-BECB-3A5344ABDCF9}" dt="2024-06-04T05:05:46.302" v="93" actId="478"/>
          <ac:spMkLst>
            <pc:docMk/>
            <pc:sldMk cId="1956561459" sldId="271"/>
            <ac:spMk id="7" creationId="{85EDDEE6-E387-508D-3D2D-270F5EA6860B}"/>
          </ac:spMkLst>
        </pc:spChg>
        <pc:spChg chg="mod">
          <ac:chgData name="池谷雄二郎" userId="58bb5a59-0cb1-4f16-8feb-be058cf21e78" providerId="ADAL" clId="{1EE35B9E-DF1B-4F39-BECB-3A5344ABDCF9}" dt="2024-06-04T05:18:21.446" v="341" actId="1076"/>
          <ac:spMkLst>
            <pc:docMk/>
            <pc:sldMk cId="1956561459" sldId="271"/>
            <ac:spMk id="17" creationId="{5BD9CD39-1507-2A16-A5A9-065EB48D8786}"/>
          </ac:spMkLst>
        </pc:spChg>
        <pc:spChg chg="mod ord">
          <ac:chgData name="池谷雄二郎" userId="58bb5a59-0cb1-4f16-8feb-be058cf21e78" providerId="ADAL" clId="{1EE35B9E-DF1B-4F39-BECB-3A5344ABDCF9}" dt="2024-06-04T05:22:10.863" v="435" actId="179"/>
          <ac:spMkLst>
            <pc:docMk/>
            <pc:sldMk cId="1956561459" sldId="271"/>
            <ac:spMk id="18" creationId="{0077FFFE-535D-15BA-707B-6F02EEB19EF3}"/>
          </ac:spMkLst>
        </pc:spChg>
        <pc:spChg chg="mod">
          <ac:chgData name="池谷雄二郎" userId="58bb5a59-0cb1-4f16-8feb-be058cf21e78" providerId="ADAL" clId="{1EE35B9E-DF1B-4F39-BECB-3A5344ABDCF9}" dt="2024-06-04T05:19:32.430" v="355" actId="1076"/>
          <ac:spMkLst>
            <pc:docMk/>
            <pc:sldMk cId="1956561459" sldId="271"/>
            <ac:spMk id="19" creationId="{E0276B57-20B0-0A91-9682-4A1D34962EC5}"/>
          </ac:spMkLst>
        </pc:spChg>
        <pc:spChg chg="mod">
          <ac:chgData name="池谷雄二郎" userId="58bb5a59-0cb1-4f16-8feb-be058cf21e78" providerId="ADAL" clId="{1EE35B9E-DF1B-4F39-BECB-3A5344ABDCF9}" dt="2024-06-04T05:22:02.388" v="434" actId="255"/>
          <ac:spMkLst>
            <pc:docMk/>
            <pc:sldMk cId="1956561459" sldId="271"/>
            <ac:spMk id="23" creationId="{C2740F11-1F29-9D17-BAE3-890CDE9FF2E6}"/>
          </ac:spMkLst>
        </pc:spChg>
      </pc:sldChg>
      <pc:sldChg chg="addSp modSp new mod">
        <pc:chgData name="池谷雄二郎" userId="58bb5a59-0cb1-4f16-8feb-be058cf21e78" providerId="ADAL" clId="{1EE35B9E-DF1B-4F39-BECB-3A5344ABDCF9}" dt="2024-06-04T05:21:26.392" v="430" actId="20577"/>
        <pc:sldMkLst>
          <pc:docMk/>
          <pc:sldMk cId="2197002459" sldId="272"/>
        </pc:sldMkLst>
        <pc:spChg chg="add mod">
          <ac:chgData name="池谷雄二郎" userId="58bb5a59-0cb1-4f16-8feb-be058cf21e78" providerId="ADAL" clId="{1EE35B9E-DF1B-4F39-BECB-3A5344ABDCF9}" dt="2024-06-04T05:21:26.392" v="430" actId="20577"/>
          <ac:spMkLst>
            <pc:docMk/>
            <pc:sldMk cId="2197002459" sldId="272"/>
            <ac:spMk id="3" creationId="{D6EADFC5-81FA-C7BC-E629-F3F3FAE7E56C}"/>
          </ac:spMkLst>
        </pc:spChg>
      </pc:sldChg>
      <pc:sldChg chg="modSp mod">
        <pc:chgData name="池谷雄二郎" userId="58bb5a59-0cb1-4f16-8feb-be058cf21e78" providerId="ADAL" clId="{1EE35B9E-DF1B-4F39-BECB-3A5344ABDCF9}" dt="2024-06-04T05:21:44.163" v="433" actId="6549"/>
        <pc:sldMkLst>
          <pc:docMk/>
          <pc:sldMk cId="2603664101" sldId="273"/>
        </pc:sldMkLst>
        <pc:spChg chg="mod">
          <ac:chgData name="池谷雄二郎" userId="58bb5a59-0cb1-4f16-8feb-be058cf21e78" providerId="ADAL" clId="{1EE35B9E-DF1B-4F39-BECB-3A5344ABDCF9}" dt="2024-06-04T05:21:44.163" v="433" actId="6549"/>
          <ac:spMkLst>
            <pc:docMk/>
            <pc:sldMk cId="2603664101" sldId="273"/>
            <ac:spMk id="3" creationId="{FC62E155-32D8-0F7E-22C5-4692E36D68F3}"/>
          </ac:spMkLst>
        </pc:spChg>
        <pc:graphicFrameChg chg="modGraphic">
          <ac:chgData name="池谷雄二郎" userId="58bb5a59-0cb1-4f16-8feb-be058cf21e78" providerId="ADAL" clId="{1EE35B9E-DF1B-4F39-BECB-3A5344ABDCF9}" dt="2024-06-04T05:02:14.573" v="8" actId="207"/>
          <ac:graphicFrameMkLst>
            <pc:docMk/>
            <pc:sldMk cId="2603664101" sldId="273"/>
            <ac:graphicFrameMk id="2" creationId="{5551D8C9-7034-D6F7-168B-00A36C41E4D4}"/>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77BB0CC-8CFF-8A65-AF00-F8A4334AF1F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C8997478-636E-286D-41D9-1DE4F63C28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187AD79-55F0-4B33-BD8A-335A5ECF681C}" type="datetimeFigureOut">
              <a:rPr kumimoji="1" lang="ja-JP" altLang="en-US" smtClean="0"/>
              <a:t>2024/6/4</a:t>
            </a:fld>
            <a:endParaRPr kumimoji="1" lang="ja-JP" altLang="en-US"/>
          </a:p>
        </p:txBody>
      </p:sp>
      <p:sp>
        <p:nvSpPr>
          <p:cNvPr id="4" name="フッター プレースホルダー 3">
            <a:extLst>
              <a:ext uri="{FF2B5EF4-FFF2-40B4-BE49-F238E27FC236}">
                <a16:creationId xmlns:a16="http://schemas.microsoft.com/office/drawing/2014/main" id="{6271C015-7620-3116-C2D0-18079AE189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12EEB40-D0A4-D7D6-B23C-46ADEBF3D5D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37AE0E-B93B-496A-A683-AB2BA3C5A4C1}" type="slidenum">
              <a:rPr kumimoji="1" lang="ja-JP" altLang="en-US" smtClean="0"/>
              <a:t>‹#›</a:t>
            </a:fld>
            <a:endParaRPr kumimoji="1" lang="ja-JP" altLang="en-US"/>
          </a:p>
        </p:txBody>
      </p:sp>
    </p:spTree>
    <p:extLst>
      <p:ext uri="{BB962C8B-B14F-4D97-AF65-F5344CB8AC3E}">
        <p14:creationId xmlns:p14="http://schemas.microsoft.com/office/powerpoint/2010/main" val="2513208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58CF9E-5601-4372-85CB-07AA5B6903DC}" type="datetimeFigureOut">
              <a:rPr kumimoji="1" lang="ja-JP" altLang="en-US" smtClean="0"/>
              <a:t>2024/6/4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18D641-8866-4C0E-BD54-D5B3C84DA6F5}" type="slidenum">
              <a:rPr kumimoji="1" lang="ja-JP" altLang="en-US" smtClean="0"/>
              <a:t>‹#›</a:t>
            </a:fld>
            <a:endParaRPr kumimoji="1" lang="ja-JP" altLang="en-US"/>
          </a:p>
        </p:txBody>
      </p:sp>
    </p:spTree>
    <p:extLst>
      <p:ext uri="{BB962C8B-B14F-4D97-AF65-F5344CB8AC3E}">
        <p14:creationId xmlns:p14="http://schemas.microsoft.com/office/powerpoint/2010/main" val="38254780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7B02F6-9CEF-2D1E-D8F0-8BC85F9DFAF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7A901F5-C37A-6BE1-6DFA-C7AC882207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AB46B28C-3909-BDC0-A6E4-95C48B0A4B57}"/>
              </a:ext>
            </a:extLst>
          </p:cNvPr>
          <p:cNvSpPr>
            <a:spLocks noGrp="1"/>
          </p:cNvSpPr>
          <p:nvPr>
            <p:ph type="dt" sz="half" idx="10"/>
          </p:nvPr>
        </p:nvSpPr>
        <p:spPr/>
        <p:txBody>
          <a:bodyPr/>
          <a:lstStyle/>
          <a:p>
            <a:fld id="{2C7FD5E5-3AB1-4FCC-B553-A69B7AD129AE}" type="datetime1">
              <a:rPr kumimoji="1" lang="ja-JP" altLang="en-US" smtClean="0"/>
              <a:t>2024/6/4</a:t>
            </a:fld>
            <a:endParaRPr kumimoji="1" lang="ja-JP" altLang="en-US"/>
          </a:p>
        </p:txBody>
      </p:sp>
      <p:sp>
        <p:nvSpPr>
          <p:cNvPr id="5" name="フッター プレースホルダー 4">
            <a:extLst>
              <a:ext uri="{FF2B5EF4-FFF2-40B4-BE49-F238E27FC236}">
                <a16:creationId xmlns:a16="http://schemas.microsoft.com/office/drawing/2014/main" id="{67F9A377-7810-7E83-0548-EEB8A0B4CED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B9B991-C225-ADD4-618A-D7B5ED1C3240}"/>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1785997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475CD-01EF-89D4-4243-B0576E5EA51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5C04AB-40A1-16EF-AFB8-BB8B2E2E938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D7C3B8-D287-6A41-261D-14013F2D10F1}"/>
              </a:ext>
            </a:extLst>
          </p:cNvPr>
          <p:cNvSpPr>
            <a:spLocks noGrp="1"/>
          </p:cNvSpPr>
          <p:nvPr>
            <p:ph type="dt" sz="half" idx="10"/>
          </p:nvPr>
        </p:nvSpPr>
        <p:spPr/>
        <p:txBody>
          <a:bodyPr/>
          <a:lstStyle/>
          <a:p>
            <a:fld id="{5648BDF9-4175-44E6-AD8D-929D901A6722}" type="datetime1">
              <a:rPr kumimoji="1" lang="ja-JP" altLang="en-US" smtClean="0"/>
              <a:t>2024/6/4</a:t>
            </a:fld>
            <a:endParaRPr kumimoji="1" lang="ja-JP" altLang="en-US"/>
          </a:p>
        </p:txBody>
      </p:sp>
      <p:sp>
        <p:nvSpPr>
          <p:cNvPr id="5" name="フッター プレースホルダー 4">
            <a:extLst>
              <a:ext uri="{FF2B5EF4-FFF2-40B4-BE49-F238E27FC236}">
                <a16:creationId xmlns:a16="http://schemas.microsoft.com/office/drawing/2014/main" id="{61F2BC83-E31C-85FA-AFBD-CE9E554038B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CE195E-2060-E9B0-F098-18BA272863C5}"/>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3384174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90EB1B-E73E-28C5-D7AC-064E33AE8FD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AD98884-5F18-E7BC-5E7C-237B050E1E2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339D34-ED60-8380-3BDF-E210377CE896}"/>
              </a:ext>
            </a:extLst>
          </p:cNvPr>
          <p:cNvSpPr>
            <a:spLocks noGrp="1"/>
          </p:cNvSpPr>
          <p:nvPr>
            <p:ph type="dt" sz="half" idx="10"/>
          </p:nvPr>
        </p:nvSpPr>
        <p:spPr/>
        <p:txBody>
          <a:bodyPr/>
          <a:lstStyle/>
          <a:p>
            <a:fld id="{8CA4331C-ED84-4D36-8039-2EC92A183851}" type="datetime1">
              <a:rPr kumimoji="1" lang="ja-JP" altLang="en-US" smtClean="0"/>
              <a:t>2024/6/4</a:t>
            </a:fld>
            <a:endParaRPr kumimoji="1" lang="ja-JP" altLang="en-US"/>
          </a:p>
        </p:txBody>
      </p:sp>
      <p:sp>
        <p:nvSpPr>
          <p:cNvPr id="5" name="フッター プレースホルダー 4">
            <a:extLst>
              <a:ext uri="{FF2B5EF4-FFF2-40B4-BE49-F238E27FC236}">
                <a16:creationId xmlns:a16="http://schemas.microsoft.com/office/drawing/2014/main" id="{582056DD-10A2-0EFD-090F-B26C2D2E70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F7EB54-167B-F1AD-4BF2-67652A7BEF29}"/>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287589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768F26-C1E5-C24A-358F-6F69CF0B04D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31A28B3-9A9B-75A8-0086-E0D64474658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E91F8E8-6F0C-81C7-751B-F4CBD09835EC}"/>
              </a:ext>
            </a:extLst>
          </p:cNvPr>
          <p:cNvSpPr>
            <a:spLocks noGrp="1"/>
          </p:cNvSpPr>
          <p:nvPr>
            <p:ph type="dt" sz="half" idx="10"/>
          </p:nvPr>
        </p:nvSpPr>
        <p:spPr/>
        <p:txBody>
          <a:bodyPr/>
          <a:lstStyle/>
          <a:p>
            <a:fld id="{2FDEFA4C-7F22-4F84-8A6A-7BFE315DBFD2}" type="datetime1">
              <a:rPr kumimoji="1" lang="ja-JP" altLang="en-US" smtClean="0"/>
              <a:t>2024/6/4</a:t>
            </a:fld>
            <a:endParaRPr kumimoji="1" lang="ja-JP" altLang="en-US"/>
          </a:p>
        </p:txBody>
      </p:sp>
      <p:sp>
        <p:nvSpPr>
          <p:cNvPr id="5" name="フッター プレースホルダー 4">
            <a:extLst>
              <a:ext uri="{FF2B5EF4-FFF2-40B4-BE49-F238E27FC236}">
                <a16:creationId xmlns:a16="http://schemas.microsoft.com/office/drawing/2014/main" id="{3F1E6376-258E-DEE1-8FDE-B10670F89D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9037A5-B196-27A5-4185-80E14269617B}"/>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338292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B13A1A-9EC0-ED7C-B778-696EE9468E5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82B541E-4C93-801F-7FA0-D36635A13D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1C89F56-C7B2-3A2A-F363-8C5FF8988253}"/>
              </a:ext>
            </a:extLst>
          </p:cNvPr>
          <p:cNvSpPr>
            <a:spLocks noGrp="1"/>
          </p:cNvSpPr>
          <p:nvPr>
            <p:ph type="dt" sz="half" idx="10"/>
          </p:nvPr>
        </p:nvSpPr>
        <p:spPr/>
        <p:txBody>
          <a:bodyPr/>
          <a:lstStyle/>
          <a:p>
            <a:fld id="{EA91E35C-6273-4469-B482-CBDB1012330E}" type="datetime1">
              <a:rPr kumimoji="1" lang="ja-JP" altLang="en-US" smtClean="0"/>
              <a:t>2024/6/4</a:t>
            </a:fld>
            <a:endParaRPr kumimoji="1" lang="ja-JP" altLang="en-US"/>
          </a:p>
        </p:txBody>
      </p:sp>
      <p:sp>
        <p:nvSpPr>
          <p:cNvPr id="5" name="フッター プレースホルダー 4">
            <a:extLst>
              <a:ext uri="{FF2B5EF4-FFF2-40B4-BE49-F238E27FC236}">
                <a16:creationId xmlns:a16="http://schemas.microsoft.com/office/drawing/2014/main" id="{DE8B6960-61A0-BB9F-2A74-65D1488D58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3AFFEA-0DA5-8BB9-D120-698B71F29CEF}"/>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3979214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C870C6-8F69-BE87-C930-CF6E89E64E5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AE8E5F7-C6F6-882C-A24E-72D0FAC20FC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2145017-B802-B504-F9EF-99F9C3230F7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3720017-A782-91D7-92E4-428AD95EEE88}"/>
              </a:ext>
            </a:extLst>
          </p:cNvPr>
          <p:cNvSpPr>
            <a:spLocks noGrp="1"/>
          </p:cNvSpPr>
          <p:nvPr>
            <p:ph type="dt" sz="half" idx="10"/>
          </p:nvPr>
        </p:nvSpPr>
        <p:spPr/>
        <p:txBody>
          <a:bodyPr/>
          <a:lstStyle/>
          <a:p>
            <a:fld id="{62EDC89E-1D01-449F-A05F-1B1951FF1CD9}" type="datetime1">
              <a:rPr kumimoji="1" lang="ja-JP" altLang="en-US" smtClean="0"/>
              <a:t>2024/6/4</a:t>
            </a:fld>
            <a:endParaRPr kumimoji="1" lang="ja-JP" altLang="en-US"/>
          </a:p>
        </p:txBody>
      </p:sp>
      <p:sp>
        <p:nvSpPr>
          <p:cNvPr id="6" name="フッター プレースホルダー 5">
            <a:extLst>
              <a:ext uri="{FF2B5EF4-FFF2-40B4-BE49-F238E27FC236}">
                <a16:creationId xmlns:a16="http://schemas.microsoft.com/office/drawing/2014/main" id="{D50E2CDD-C498-A524-8AA9-AA4BC3BC9C4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A36928C-3349-12D6-321C-FC38F4DB7E18}"/>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276037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F01D81-DA24-FF20-95B6-E48F2275E2B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D3DD2C-F508-AC58-D853-17257B43A1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FC9DBE3-ED5A-AA36-95B4-5985DB9D9BB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ACB462-1186-CEEC-AEA7-51C9ED3438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66AC794-4EBD-ACF1-57D8-069E85062AB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1D15730-4832-B713-1F49-876F29FEB2DD}"/>
              </a:ext>
            </a:extLst>
          </p:cNvPr>
          <p:cNvSpPr>
            <a:spLocks noGrp="1"/>
          </p:cNvSpPr>
          <p:nvPr>
            <p:ph type="dt" sz="half" idx="10"/>
          </p:nvPr>
        </p:nvSpPr>
        <p:spPr/>
        <p:txBody>
          <a:bodyPr/>
          <a:lstStyle/>
          <a:p>
            <a:fld id="{96F7F3A4-EFD1-42D4-BF86-3B7325BDDDEF}" type="datetime1">
              <a:rPr kumimoji="1" lang="ja-JP" altLang="en-US" smtClean="0"/>
              <a:t>2024/6/4</a:t>
            </a:fld>
            <a:endParaRPr kumimoji="1" lang="ja-JP" altLang="en-US"/>
          </a:p>
        </p:txBody>
      </p:sp>
      <p:sp>
        <p:nvSpPr>
          <p:cNvPr id="8" name="フッター プレースホルダー 7">
            <a:extLst>
              <a:ext uri="{FF2B5EF4-FFF2-40B4-BE49-F238E27FC236}">
                <a16:creationId xmlns:a16="http://schemas.microsoft.com/office/drawing/2014/main" id="{F34D41C4-9D9B-E270-E726-A25D6E2A6A6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F0E24D4-FAF0-A734-6785-FC65ED96E4C6}"/>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865019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3DD416-9CB5-1755-2808-551263BFCC8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63FCCB2-5140-7AE0-D515-6102A7B76A3E}"/>
              </a:ext>
            </a:extLst>
          </p:cNvPr>
          <p:cNvSpPr>
            <a:spLocks noGrp="1"/>
          </p:cNvSpPr>
          <p:nvPr>
            <p:ph type="dt" sz="half" idx="10"/>
          </p:nvPr>
        </p:nvSpPr>
        <p:spPr/>
        <p:txBody>
          <a:bodyPr/>
          <a:lstStyle/>
          <a:p>
            <a:fld id="{0E0986B0-A8B3-4D5D-87F9-EC1604B9BDAC}" type="datetime1">
              <a:rPr kumimoji="1" lang="ja-JP" altLang="en-US" smtClean="0"/>
              <a:t>2024/6/4</a:t>
            </a:fld>
            <a:endParaRPr kumimoji="1" lang="ja-JP" altLang="en-US"/>
          </a:p>
        </p:txBody>
      </p:sp>
      <p:sp>
        <p:nvSpPr>
          <p:cNvPr id="4" name="フッター プレースホルダー 3">
            <a:extLst>
              <a:ext uri="{FF2B5EF4-FFF2-40B4-BE49-F238E27FC236}">
                <a16:creationId xmlns:a16="http://schemas.microsoft.com/office/drawing/2014/main" id="{0247F11F-F6BB-C6FF-752D-BC595C6AC02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F8FE0FC-DA4E-1C71-780B-BC796D6349C4}"/>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97354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D147AEE-8E69-A2D5-4909-A4CF1C1197F1}"/>
              </a:ext>
            </a:extLst>
          </p:cNvPr>
          <p:cNvSpPr>
            <a:spLocks noGrp="1"/>
          </p:cNvSpPr>
          <p:nvPr>
            <p:ph type="dt" sz="half" idx="10"/>
          </p:nvPr>
        </p:nvSpPr>
        <p:spPr/>
        <p:txBody>
          <a:bodyPr/>
          <a:lstStyle/>
          <a:p>
            <a:fld id="{9217C4AB-EA65-494D-9986-4C41AAE1A952}" type="datetime1">
              <a:rPr kumimoji="1" lang="ja-JP" altLang="en-US" smtClean="0"/>
              <a:t>2024/6/4</a:t>
            </a:fld>
            <a:endParaRPr kumimoji="1" lang="ja-JP" altLang="en-US"/>
          </a:p>
        </p:txBody>
      </p:sp>
      <p:sp>
        <p:nvSpPr>
          <p:cNvPr id="3" name="フッター プレースホルダー 2">
            <a:extLst>
              <a:ext uri="{FF2B5EF4-FFF2-40B4-BE49-F238E27FC236}">
                <a16:creationId xmlns:a16="http://schemas.microsoft.com/office/drawing/2014/main" id="{ABF05762-1966-87DB-E657-FD977F0F7EA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959D4B-2824-4F6F-D463-13F66B70C3BF}"/>
              </a:ext>
            </a:extLst>
          </p:cNvPr>
          <p:cNvSpPr>
            <a:spLocks noGrp="1"/>
          </p:cNvSpPr>
          <p:nvPr>
            <p:ph type="sldNum" sz="quarter" idx="12"/>
          </p:nvPr>
        </p:nvSpPr>
        <p:spPr>
          <a:xfrm>
            <a:off x="9334805" y="6436815"/>
            <a:ext cx="2743200" cy="365125"/>
          </a:xfrm>
        </p:spPr>
        <p:txBody>
          <a:bodyPr/>
          <a:lstStyle>
            <a:lvl1pPr>
              <a:defRPr sz="1050">
                <a:latin typeface="Meiryo UI" panose="020B0604030504040204" pitchFamily="50" charset="-128"/>
                <a:ea typeface="Meiryo UI" panose="020B0604030504040204" pitchFamily="50" charset="-128"/>
              </a:defRPr>
            </a:lvl1pPr>
          </a:lstStyle>
          <a:p>
            <a:fld id="{F90FD3B4-18F4-4ACB-94B2-77C6F67AF1DF}" type="slidenum">
              <a:rPr lang="ja-JP" altLang="en-US" smtClean="0"/>
              <a:pPr/>
              <a:t>‹#›</a:t>
            </a:fld>
            <a:endParaRPr lang="ja-JP" altLang="en-US"/>
          </a:p>
        </p:txBody>
      </p:sp>
    </p:spTree>
    <p:extLst>
      <p:ext uri="{BB962C8B-B14F-4D97-AF65-F5344CB8AC3E}">
        <p14:creationId xmlns:p14="http://schemas.microsoft.com/office/powerpoint/2010/main" val="1260063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14CA05-F78E-4ADA-8153-86FA311F631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B7E6993-6A10-AB48-DA74-6D9FA53F50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651C83E-4414-35C7-826A-9B25FBE02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4D233B0-8253-7CA9-F68B-992C1DEF8BE5}"/>
              </a:ext>
            </a:extLst>
          </p:cNvPr>
          <p:cNvSpPr>
            <a:spLocks noGrp="1"/>
          </p:cNvSpPr>
          <p:nvPr>
            <p:ph type="dt" sz="half" idx="10"/>
          </p:nvPr>
        </p:nvSpPr>
        <p:spPr/>
        <p:txBody>
          <a:bodyPr/>
          <a:lstStyle/>
          <a:p>
            <a:fld id="{E2EF8631-29F0-443D-830A-D7C11597BD79}" type="datetime1">
              <a:rPr kumimoji="1" lang="ja-JP" altLang="en-US" smtClean="0"/>
              <a:t>2024/6/4</a:t>
            </a:fld>
            <a:endParaRPr kumimoji="1" lang="ja-JP" altLang="en-US"/>
          </a:p>
        </p:txBody>
      </p:sp>
      <p:sp>
        <p:nvSpPr>
          <p:cNvPr id="6" name="フッター プレースホルダー 5">
            <a:extLst>
              <a:ext uri="{FF2B5EF4-FFF2-40B4-BE49-F238E27FC236}">
                <a16:creationId xmlns:a16="http://schemas.microsoft.com/office/drawing/2014/main" id="{EEEDBA80-219A-F5C4-B5BD-3154951E73B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B978439-D071-2A66-3B88-2C70178673A7}"/>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2153007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316C78-AE84-70C8-9EC8-64EB00B5090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C486710-3E0F-DC04-2423-0A51A0007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047F3EE-0A1E-AD2B-E0D7-969C5F8B6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FA6DDAD-AC05-BE84-23D6-69E253C62742}"/>
              </a:ext>
            </a:extLst>
          </p:cNvPr>
          <p:cNvSpPr>
            <a:spLocks noGrp="1"/>
          </p:cNvSpPr>
          <p:nvPr>
            <p:ph type="dt" sz="half" idx="10"/>
          </p:nvPr>
        </p:nvSpPr>
        <p:spPr/>
        <p:txBody>
          <a:bodyPr/>
          <a:lstStyle/>
          <a:p>
            <a:fld id="{3027EF09-A351-4A12-BDA8-C293DF2B4D5F}" type="datetime1">
              <a:rPr kumimoji="1" lang="ja-JP" altLang="en-US" smtClean="0"/>
              <a:t>2024/6/4</a:t>
            </a:fld>
            <a:endParaRPr kumimoji="1" lang="ja-JP" altLang="en-US"/>
          </a:p>
        </p:txBody>
      </p:sp>
      <p:sp>
        <p:nvSpPr>
          <p:cNvPr id="6" name="フッター プレースホルダー 5">
            <a:extLst>
              <a:ext uri="{FF2B5EF4-FFF2-40B4-BE49-F238E27FC236}">
                <a16:creationId xmlns:a16="http://schemas.microsoft.com/office/drawing/2014/main" id="{7560C492-0E5E-5572-0DBD-06A3B34AC74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E1095B2-3560-F1C2-5830-80613A69EC7A}"/>
              </a:ext>
            </a:extLst>
          </p:cNvPr>
          <p:cNvSpPr>
            <a:spLocks noGrp="1"/>
          </p:cNvSpPr>
          <p:nvPr>
            <p:ph type="sldNum" sz="quarter" idx="12"/>
          </p:nvPr>
        </p:nvSpPr>
        <p:spPr/>
        <p:txBody>
          <a:body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2099312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BC7BA5B-FFA1-B766-6F5E-84DDC0E9EA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76C451D-9628-543F-8E4C-B80EF77721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B4ABC2D-FD9F-E701-A200-2E1D22D7D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35A88-F39D-4584-A9C6-EFEA7AF0A60F}" type="datetime1">
              <a:rPr kumimoji="1" lang="ja-JP" altLang="en-US" smtClean="0"/>
              <a:t>2024/6/4</a:t>
            </a:fld>
            <a:endParaRPr kumimoji="1" lang="ja-JP" altLang="en-US"/>
          </a:p>
        </p:txBody>
      </p:sp>
      <p:sp>
        <p:nvSpPr>
          <p:cNvPr id="5" name="フッター プレースホルダー 4">
            <a:extLst>
              <a:ext uri="{FF2B5EF4-FFF2-40B4-BE49-F238E27FC236}">
                <a16:creationId xmlns:a16="http://schemas.microsoft.com/office/drawing/2014/main" id="{5DCB3129-C7FC-133D-348E-835D6F4EAF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349041E-85F4-0113-F7BE-FA09F038BB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FD3B4-18F4-4ACB-94B2-77C6F67AF1DF}" type="slidenum">
              <a:rPr kumimoji="1" lang="ja-JP" altLang="en-US" smtClean="0"/>
              <a:t>‹#›</a:t>
            </a:fld>
            <a:endParaRPr kumimoji="1" lang="ja-JP" altLang="en-US"/>
          </a:p>
        </p:txBody>
      </p:sp>
    </p:spTree>
    <p:extLst>
      <p:ext uri="{BB962C8B-B14F-4D97-AF65-F5344CB8AC3E}">
        <p14:creationId xmlns:p14="http://schemas.microsoft.com/office/powerpoint/2010/main" val="699052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nstagram.com/hiro_signore/"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www.youtube.com/@makeupgyuta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四角形: メモ 22">
            <a:extLst>
              <a:ext uri="{FF2B5EF4-FFF2-40B4-BE49-F238E27FC236}">
                <a16:creationId xmlns:a16="http://schemas.microsoft.com/office/drawing/2014/main" id="{C2740F11-1F29-9D17-BAE3-890CDE9FF2E6}"/>
              </a:ext>
            </a:extLst>
          </p:cNvPr>
          <p:cNvSpPr/>
          <p:nvPr/>
        </p:nvSpPr>
        <p:spPr>
          <a:xfrm>
            <a:off x="182880" y="1970827"/>
            <a:ext cx="6487772" cy="4198925"/>
          </a:xfrm>
          <a:prstGeom prst="foldedCorner">
            <a:avLst>
              <a:gd name="adj" fmla="val 6559"/>
            </a:avLst>
          </a:prstGeom>
          <a:solidFill>
            <a:srgbClr val="D8F4FE"/>
          </a:soli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★「正確」な自分の理想に近づく</a:t>
            </a:r>
            <a:r>
              <a:rPr kumimoji="1" lang="ja-JP" altLang="en-US" b="1" dirty="0">
                <a:solidFill>
                  <a:schemeClr val="tx1"/>
                </a:solidFill>
                <a:latin typeface="Meiryo UI" panose="020B0604030504040204" pitchFamily="50" charset="-128"/>
                <a:ea typeface="Meiryo UI" panose="020B0604030504040204" pitchFamily="50" charset="-128"/>
              </a:rPr>
              <a:t>ための準備</a:t>
            </a:r>
            <a:endParaRPr kumimoji="1" lang="en-US" altLang="ja-JP" b="1"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・理想に近づけばそこで終了。もっと高い目標は掲げず目的達成ができれば良い</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69875" indent="-269875"/>
            <a:r>
              <a:rPr lang="ja-JP" altLang="en-US" sz="1400" dirty="0">
                <a:solidFill>
                  <a:schemeClr val="tx1"/>
                </a:solidFill>
                <a:latin typeface="Meiryo UI" panose="020B0604030504040204" pitchFamily="50" charset="-128"/>
                <a:ea typeface="Meiryo UI" panose="020B0604030504040204" pitchFamily="50" charset="-128"/>
              </a:rPr>
              <a:t>　 ・病院選びは</a:t>
            </a:r>
            <a:r>
              <a:rPr kumimoji="1" lang="ja-JP" altLang="en-US" sz="1400" dirty="0">
                <a:solidFill>
                  <a:schemeClr val="tx1"/>
                </a:solidFill>
                <a:latin typeface="Meiryo UI" panose="020B0604030504040204" pitchFamily="50" charset="-128"/>
                <a:ea typeface="Meiryo UI" panose="020B0604030504040204" pitchFamily="50" charset="-128"/>
              </a:rPr>
              <a:t>安さ</a:t>
            </a:r>
            <a:r>
              <a:rPr lang="ja-JP" altLang="en-US" sz="1400" dirty="0">
                <a:solidFill>
                  <a:schemeClr val="tx1"/>
                </a:solidFill>
                <a:latin typeface="Meiryo UI" panose="020B0604030504040204" pitchFamily="50" charset="-128"/>
                <a:ea typeface="Meiryo UI" panose="020B0604030504040204" pitchFamily="50" charset="-128"/>
              </a:rPr>
              <a:t>やアフターフォロー、アドバイス</a:t>
            </a:r>
            <a:r>
              <a:rPr kumimoji="1" lang="ja-JP" altLang="en-US" sz="1400" dirty="0">
                <a:solidFill>
                  <a:schemeClr val="tx1"/>
                </a:solidFill>
                <a:latin typeface="Meiryo UI" panose="020B0604030504040204" pitchFamily="50" charset="-128"/>
                <a:ea typeface="Meiryo UI" panose="020B0604030504040204" pitchFamily="50" charset="-128"/>
              </a:rPr>
              <a:t>してくれる病院ではなく、自分がやりたいことだけをプロフェッショナルに対応してくれるところを探す為、施術内容によって病院が違う</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69875" indent="-269875"/>
            <a:endParaRPr kumimoji="1" lang="en-US" altLang="ja-JP" sz="1400" dirty="0">
              <a:solidFill>
                <a:schemeClr val="tx1"/>
              </a:solidFill>
              <a:latin typeface="Meiryo UI" panose="020B0604030504040204" pitchFamily="50" charset="-128"/>
              <a:ea typeface="Meiryo UI" panose="020B0604030504040204" pitchFamily="50" charset="-128"/>
            </a:endParaRPr>
          </a:p>
          <a:p>
            <a:pPr marL="269875" indent="-269875">
              <a:spcBef>
                <a:spcPts val="300"/>
              </a:spcBef>
            </a:pPr>
            <a:r>
              <a:rPr lang="ja-JP" altLang="en-US" b="1" dirty="0">
                <a:solidFill>
                  <a:schemeClr val="tx1"/>
                </a:solidFill>
                <a:latin typeface="Meiryo UI" panose="020B0604030504040204" pitchFamily="50" charset="-128"/>
                <a:ea typeface="Meiryo UI" panose="020B0604030504040204" pitchFamily="50" charset="-128"/>
              </a:rPr>
              <a:t>★他人から見た自分ではなく、自分がなりたい顔になることが重要</a:t>
            </a:r>
            <a:endParaRPr lang="en-US" altLang="ja-JP" b="1" dirty="0">
              <a:solidFill>
                <a:schemeClr val="tx1"/>
              </a:solidFill>
              <a:latin typeface="Meiryo UI" panose="020B0604030504040204" pitchFamily="50" charset="-128"/>
              <a:ea typeface="Meiryo UI" panose="020B0604030504040204" pitchFamily="50" charset="-128"/>
            </a:endParaRPr>
          </a:p>
          <a:p>
            <a:pPr marL="269875" indent="-269875"/>
            <a:r>
              <a:rPr lang="ja-JP" altLang="en-US" sz="1400" dirty="0">
                <a:solidFill>
                  <a:schemeClr val="tx1"/>
                </a:solidFill>
                <a:latin typeface="Meiryo UI" panose="020B0604030504040204" pitchFamily="50" charset="-128"/>
                <a:ea typeface="Meiryo UI" panose="020B0604030504040204" pitchFamily="50" charset="-128"/>
              </a:rPr>
              <a:t>　 ・ダウンタイムの時期の腫れやシールなど職場などで見られることにあまり恥ずかしさはないそれよりも自分のなりたい顔になることの方が重要</a:t>
            </a:r>
            <a:endParaRPr lang="en-US" altLang="ja-JP" sz="1400" dirty="0">
              <a:solidFill>
                <a:schemeClr val="tx1"/>
              </a:solidFill>
              <a:latin typeface="Meiryo UI" panose="020B0604030504040204" pitchFamily="50" charset="-128"/>
              <a:ea typeface="Meiryo UI" panose="020B0604030504040204" pitchFamily="50" charset="-128"/>
            </a:endParaRPr>
          </a:p>
          <a:p>
            <a:pPr marL="269875" indent="-269875"/>
            <a:endParaRPr lang="en-US" altLang="ja-JP" sz="1400" dirty="0">
              <a:solidFill>
                <a:schemeClr val="tx1"/>
              </a:solidFill>
              <a:latin typeface="Meiryo UI" panose="020B0604030504040204" pitchFamily="50" charset="-128"/>
              <a:ea typeface="Meiryo UI" panose="020B0604030504040204" pitchFamily="50" charset="-128"/>
            </a:endParaRPr>
          </a:p>
          <a:p>
            <a:pPr>
              <a:spcBef>
                <a:spcPts val="600"/>
              </a:spcBef>
            </a:pPr>
            <a:r>
              <a:rPr lang="ja-JP" altLang="en-US" b="1" dirty="0">
                <a:solidFill>
                  <a:schemeClr val="tx1"/>
                </a:solidFill>
                <a:latin typeface="Meiryo UI" panose="020B0604030504040204" pitchFamily="50" charset="-128"/>
                <a:ea typeface="Meiryo UI" panose="020B0604030504040204" pitchFamily="50" charset="-128"/>
              </a:rPr>
              <a:t>★美容意識の高い男性の中で当然なこと</a:t>
            </a:r>
            <a:endParaRPr lang="en-US" altLang="ja-JP" b="1" dirty="0">
              <a:solidFill>
                <a:schemeClr val="tx1"/>
              </a:solidFill>
              <a:latin typeface="Meiryo UI" panose="020B0604030504040204" pitchFamily="50" charset="-128"/>
              <a:ea typeface="Meiryo UI" panose="020B0604030504040204" pitchFamily="50" charset="-128"/>
            </a:endParaRPr>
          </a:p>
          <a:p>
            <a:pPr marL="269875" indent="-269875">
              <a:tabLst>
                <a:tab pos="300038" algn="l"/>
              </a:tabLst>
            </a:pPr>
            <a:r>
              <a:rPr lang="ja-JP" altLang="en-US" sz="1400" dirty="0">
                <a:solidFill>
                  <a:schemeClr val="tx1"/>
                </a:solidFill>
                <a:latin typeface="Meiryo UI" panose="020B0604030504040204" pitchFamily="50" charset="-128"/>
                <a:ea typeface="Meiryo UI" panose="020B0604030504040204" pitchFamily="50" charset="-128"/>
              </a:rPr>
              <a:t>   ・父親をはじめ、年上から年下まで美容意識の高い男性が周りに多い</a:t>
            </a:r>
            <a:endParaRPr lang="en-US" altLang="ja-JP" sz="1400" dirty="0">
              <a:solidFill>
                <a:schemeClr val="tx1"/>
              </a:solidFill>
              <a:latin typeface="Meiryo UI" panose="020B0604030504040204" pitchFamily="50" charset="-128"/>
              <a:ea typeface="Meiryo UI" panose="020B0604030504040204" pitchFamily="50" charset="-128"/>
            </a:endParaRPr>
          </a:p>
          <a:p>
            <a:pPr marL="269875" indent="-269875">
              <a:tabLst>
                <a:tab pos="300038" algn="l"/>
              </a:tabLst>
            </a:pP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・美容の話を男性の友達としかしない</a:t>
            </a:r>
            <a:endParaRPr lang="en-US" altLang="ja-JP" sz="1600" dirty="0">
              <a:solidFill>
                <a:schemeClr val="tx1"/>
              </a:solidFill>
              <a:latin typeface="Meiryo UI" panose="020B0604030504040204" pitchFamily="50" charset="-128"/>
              <a:ea typeface="Meiryo UI" panose="020B0604030504040204" pitchFamily="50" charset="-128"/>
            </a:endParaRPr>
          </a:p>
          <a:p>
            <a:pPr marL="269875" indent="-269875">
              <a:tabLst>
                <a:tab pos="300038" algn="l"/>
              </a:tabLst>
            </a:pPr>
            <a:endParaRPr lang="en-US" altLang="ja-JP" sz="1600" b="1" dirty="0">
              <a:solidFill>
                <a:schemeClr val="tx1"/>
              </a:solidFill>
              <a:latin typeface="Meiryo UI" panose="020B0604030504040204" pitchFamily="50" charset="-128"/>
              <a:ea typeface="Meiryo UI" panose="020B0604030504040204" pitchFamily="50" charset="-128"/>
            </a:endParaRPr>
          </a:p>
          <a:p>
            <a:pPr marL="269875" indent="-269875">
              <a:tabLst>
                <a:tab pos="300038" algn="l"/>
              </a:tabLst>
            </a:pPr>
            <a:r>
              <a:rPr lang="ja-JP" altLang="en-US" b="1" dirty="0">
                <a:solidFill>
                  <a:schemeClr val="tx1"/>
                </a:solidFill>
                <a:latin typeface="Meiryo UI" panose="020B0604030504040204" pitchFamily="50" charset="-128"/>
                <a:ea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やりたいことやったから整形はもう終わり</a:t>
            </a:r>
            <a:endParaRPr lang="en-US" altLang="ja-JP" b="1" dirty="0">
              <a:solidFill>
                <a:schemeClr val="tx1"/>
              </a:solidFill>
              <a:latin typeface="Meiryo UI" panose="020B0604030504040204" pitchFamily="50" charset="-128"/>
              <a:ea typeface="Meiryo UI" panose="020B0604030504040204" pitchFamily="50" charset="-128"/>
            </a:endParaRPr>
          </a:p>
          <a:p>
            <a:pPr marL="233363" indent="-50800">
              <a:spcBef>
                <a:spcPts val="200"/>
              </a:spcBef>
            </a:pPr>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今後は美容医療の方に興味がある</a:t>
            </a:r>
            <a:endParaRPr lang="en-US" altLang="ja-JP" sz="1200" dirty="0">
              <a:solidFill>
                <a:schemeClr val="tx1"/>
              </a:solidFill>
              <a:latin typeface="Meiryo UI" panose="020B0604030504040204" pitchFamily="50" charset="-128"/>
              <a:ea typeface="Meiryo UI" panose="020B0604030504040204" pitchFamily="50" charset="-128"/>
            </a:endParaRPr>
          </a:p>
          <a:p>
            <a:pPr marL="269875" indent="-269875">
              <a:spcBef>
                <a:spcPts val="300"/>
              </a:spcBef>
            </a:pPr>
            <a:endParaRPr kumimoji="1" lang="en-US" altLang="ja-JP" sz="1400" dirty="0">
              <a:solidFill>
                <a:schemeClr val="tx1"/>
              </a:solidFill>
              <a:latin typeface="Meiryo UI" panose="020B0604030504040204" pitchFamily="50" charset="-128"/>
              <a:ea typeface="Meiryo UI" panose="020B0604030504040204" pitchFamily="50" charset="-128"/>
            </a:endParaRPr>
          </a:p>
        </p:txBody>
      </p:sp>
      <p:pic>
        <p:nvPicPr>
          <p:cNvPr id="4" name="図 3" descr="ロゴ, 会社名&#10;&#10;自動的に生成された説明">
            <a:extLst>
              <a:ext uri="{FF2B5EF4-FFF2-40B4-BE49-F238E27FC236}">
                <a16:creationId xmlns:a16="http://schemas.microsoft.com/office/drawing/2014/main" id="{B1F31B98-914F-67D1-A0BF-E26E4AB5A3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6188" y="60249"/>
            <a:ext cx="1069848" cy="612648"/>
          </a:xfrm>
          <a:prstGeom prst="rect">
            <a:avLst/>
          </a:prstGeom>
        </p:spPr>
      </p:pic>
      <p:sp>
        <p:nvSpPr>
          <p:cNvPr id="9" name="テキスト ボックス 8">
            <a:extLst>
              <a:ext uri="{FF2B5EF4-FFF2-40B4-BE49-F238E27FC236}">
                <a16:creationId xmlns:a16="http://schemas.microsoft.com/office/drawing/2014/main" id="{999CCE6F-DABC-18E9-0704-7F1C9A3A9B7B}"/>
              </a:ext>
            </a:extLst>
          </p:cNvPr>
          <p:cNvSpPr txBox="1"/>
          <p:nvPr/>
        </p:nvSpPr>
        <p:spPr>
          <a:xfrm>
            <a:off x="182880" y="122063"/>
            <a:ext cx="11521442" cy="400110"/>
          </a:xfrm>
          <a:prstGeom prst="rect">
            <a:avLst/>
          </a:prstGeom>
          <a:noFill/>
        </p:spPr>
        <p:txBody>
          <a:bodyPr wrap="square" rtlCol="0">
            <a:spAutoFit/>
          </a:bodyPr>
          <a:lstStyle/>
          <a:p>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Summary</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 </a:t>
            </a:r>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５月</a:t>
            </a:r>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22</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日開催：エクストリーマー </a:t>
            </a:r>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20</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代整形男子⑭</a:t>
            </a:r>
            <a:r>
              <a:rPr kumimoji="1" lang="ja-JP" altLang="en-US" sz="2000" dirty="0">
                <a:solidFill>
                  <a:schemeClr val="bg2">
                    <a:lumMod val="10000"/>
                  </a:schemeClr>
                </a:solidFill>
                <a:latin typeface="Meiryo UI" panose="020B0604030504040204" pitchFamily="50" charset="-128"/>
                <a:ea typeface="Meiryo UI" panose="020B0604030504040204" pitchFamily="50" charset="-128"/>
              </a:rPr>
              <a:t> </a:t>
            </a:r>
            <a:r>
              <a:rPr lang="en-US" altLang="ja-JP" sz="2000" dirty="0">
                <a:solidFill>
                  <a:schemeClr val="bg2">
                    <a:lumMod val="10000"/>
                  </a:schemeClr>
                </a:solidFill>
                <a:latin typeface="Meiryo UI" panose="020B0604030504040204" pitchFamily="50" charset="-128"/>
                <a:ea typeface="Meiryo UI" panose="020B0604030504040204" pitchFamily="50" charset="-128"/>
              </a:rPr>
              <a:t>】</a:t>
            </a:r>
            <a:endParaRPr kumimoji="1" lang="en-US" altLang="ja-JP" sz="1600" dirty="0">
              <a:solidFill>
                <a:schemeClr val="bg2">
                  <a:lumMod val="10000"/>
                </a:schemeClr>
              </a:solidFill>
              <a:latin typeface="Meiryo UI" panose="020B0604030504040204" pitchFamily="50" charset="-128"/>
              <a:ea typeface="Meiryo UI" panose="020B0604030504040204" pitchFamily="50" charset="-128"/>
            </a:endParaRPr>
          </a:p>
        </p:txBody>
      </p:sp>
      <p:sp>
        <p:nvSpPr>
          <p:cNvPr id="10" name="スライド番号プレースホルダー 9">
            <a:extLst>
              <a:ext uri="{FF2B5EF4-FFF2-40B4-BE49-F238E27FC236}">
                <a16:creationId xmlns:a16="http://schemas.microsoft.com/office/drawing/2014/main" id="{8E81487A-B8C2-F347-F331-FB88BC4F3719}"/>
              </a:ext>
            </a:extLst>
          </p:cNvPr>
          <p:cNvSpPr>
            <a:spLocks noGrp="1"/>
          </p:cNvSpPr>
          <p:nvPr>
            <p:ph type="sldNum" sz="quarter" idx="12"/>
          </p:nvPr>
        </p:nvSpPr>
        <p:spPr/>
        <p:txBody>
          <a:bodyPr/>
          <a:lstStyle/>
          <a:p>
            <a:fld id="{F90FD3B4-18F4-4ACB-94B2-77C6F67AF1DF}" type="slidenum">
              <a:rPr kumimoji="1" lang="ja-JP" altLang="en-US" smtClean="0"/>
              <a:t>1</a:t>
            </a:fld>
            <a:endParaRPr kumimoji="1" lang="ja-JP" altLang="en-US" dirty="0"/>
          </a:p>
        </p:txBody>
      </p:sp>
      <p:sp>
        <p:nvSpPr>
          <p:cNvPr id="19" name="吹き出し: 角を丸めた四角形 18">
            <a:extLst>
              <a:ext uri="{FF2B5EF4-FFF2-40B4-BE49-F238E27FC236}">
                <a16:creationId xmlns:a16="http://schemas.microsoft.com/office/drawing/2014/main" id="{E0276B57-20B0-0A91-9682-4A1D34962EC5}"/>
              </a:ext>
            </a:extLst>
          </p:cNvPr>
          <p:cNvSpPr/>
          <p:nvPr/>
        </p:nvSpPr>
        <p:spPr>
          <a:xfrm>
            <a:off x="6815630" y="3221269"/>
            <a:ext cx="5237134" cy="1288637"/>
          </a:xfrm>
          <a:prstGeom prst="wedgeRoundRectCallout">
            <a:avLst>
              <a:gd name="adj1" fmla="val -55139"/>
              <a:gd name="adj2" fmla="val 12714"/>
              <a:gd name="adj3" fmla="val 16667"/>
            </a:avLst>
          </a:prstGeom>
          <a:solidFill>
            <a:schemeClr val="bg1"/>
          </a:solidFill>
          <a:ln w="19050">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lIns="36000" rIns="36000" rtlCol="0" anchor="ctr"/>
          <a:lstStyle/>
          <a:p>
            <a:pPr marL="233363" indent="-108000"/>
            <a:r>
              <a:rPr lang="en-US" altLang="ja-JP" sz="1400" b="1" dirty="0">
                <a:solidFill>
                  <a:schemeClr val="bg2">
                    <a:lumMod val="25000"/>
                  </a:schemeClr>
                </a:solidFill>
                <a:latin typeface="Meiryo UI" panose="020B0604030504040204" pitchFamily="50" charset="-128"/>
                <a:ea typeface="Meiryo UI" panose="020B0604030504040204" pitchFamily="50" charset="-128"/>
              </a:rPr>
              <a:t>【</a:t>
            </a:r>
            <a:r>
              <a:rPr lang="ja-JP" altLang="en-US" sz="1400" b="1" dirty="0">
                <a:solidFill>
                  <a:schemeClr val="bg2">
                    <a:lumMod val="25000"/>
                  </a:schemeClr>
                </a:solidFill>
                <a:latin typeface="Meiryo UI" panose="020B0604030504040204" pitchFamily="50" charset="-128"/>
                <a:ea typeface="Meiryo UI" panose="020B0604030504040204" pitchFamily="50" charset="-128"/>
              </a:rPr>
              <a:t>参考にしている情報源</a:t>
            </a:r>
            <a:r>
              <a:rPr lang="en-US" altLang="ja-JP" sz="1400" b="1" dirty="0">
                <a:solidFill>
                  <a:schemeClr val="bg2">
                    <a:lumMod val="25000"/>
                  </a:schemeClr>
                </a:solidFill>
                <a:latin typeface="Meiryo UI" panose="020B0604030504040204" pitchFamily="50" charset="-128"/>
                <a:ea typeface="Meiryo UI" panose="020B0604030504040204" pitchFamily="50" charset="-128"/>
              </a:rPr>
              <a:t>】</a:t>
            </a:r>
          </a:p>
          <a:p>
            <a:pPr marL="233363" indent="-108000"/>
            <a:r>
              <a:rPr lang="ja-JP" altLang="en-US" b="1" dirty="0">
                <a:solidFill>
                  <a:schemeClr val="bg2">
                    <a:lumMod val="25000"/>
                  </a:schemeClr>
                </a:solidFill>
                <a:latin typeface="Meiryo UI" panose="020B0604030504040204" pitchFamily="50" charset="-128"/>
                <a:ea typeface="Meiryo UI" panose="020B0604030504040204" pitchFamily="50" charset="-128"/>
              </a:rPr>
              <a:t>＊参考にするのは男性美容家</a:t>
            </a:r>
            <a:endParaRPr lang="en-US" altLang="ja-JP" b="1" dirty="0">
              <a:solidFill>
                <a:schemeClr val="bg2">
                  <a:lumMod val="25000"/>
                </a:schemeClr>
              </a:solidFill>
              <a:latin typeface="Meiryo UI" panose="020B0604030504040204" pitchFamily="50" charset="-128"/>
              <a:ea typeface="Meiryo UI" panose="020B0604030504040204" pitchFamily="50" charset="-128"/>
            </a:endParaRPr>
          </a:p>
          <a:p>
            <a:pPr marL="233363" indent="-108000">
              <a:spcBef>
                <a:spcPts val="200"/>
              </a:spcBef>
            </a:pPr>
            <a:r>
              <a:rPr lang="ja-JP" altLang="en-US" sz="1200" dirty="0">
                <a:solidFill>
                  <a:schemeClr val="bg2">
                    <a:lumMod val="25000"/>
                  </a:schemeClr>
                </a:solidFill>
                <a:latin typeface="Meiryo UI" panose="020B0604030504040204" pitchFamily="50" charset="-128"/>
                <a:ea typeface="Meiryo UI" panose="020B0604030504040204" pitchFamily="50" charset="-128"/>
              </a:rPr>
              <a:t>・ヒロキ：</a:t>
            </a:r>
            <a:r>
              <a:rPr lang="en-US" altLang="ja-JP" sz="1200" dirty="0">
                <a:solidFill>
                  <a:schemeClr val="bg2">
                    <a:lumMod val="25000"/>
                  </a:schemeClr>
                </a:solidFill>
                <a:latin typeface="Meiryo UI" panose="020B0604030504040204" pitchFamily="50" charset="-128"/>
                <a:ea typeface="Meiryo UI" panose="020B0604030504040204" pitchFamily="50" charset="-128"/>
                <a:hlinkClick r:id="rId3"/>
              </a:rPr>
              <a:t>https://www.instagram.com/hiro_signore/</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233363" indent="-108000">
              <a:spcBef>
                <a:spcPts val="200"/>
              </a:spcBef>
            </a:pPr>
            <a:r>
              <a:rPr lang="ja-JP" altLang="en-US" sz="1200" dirty="0">
                <a:solidFill>
                  <a:schemeClr val="bg2">
                    <a:lumMod val="25000"/>
                  </a:schemeClr>
                </a:solidFill>
                <a:latin typeface="Meiryo UI" panose="020B0604030504040204" pitchFamily="50" charset="-128"/>
                <a:ea typeface="Meiryo UI" panose="020B0604030504040204" pitchFamily="50" charset="-128"/>
              </a:rPr>
              <a:t>・</a:t>
            </a:r>
            <a:r>
              <a:rPr lang="en-US" altLang="ja-JP" sz="1200" dirty="0">
                <a:solidFill>
                  <a:schemeClr val="bg2">
                    <a:lumMod val="25000"/>
                  </a:schemeClr>
                </a:solidFill>
                <a:latin typeface="Meiryo UI" panose="020B0604030504040204" pitchFamily="50" charset="-128"/>
                <a:ea typeface="Meiryo UI" panose="020B0604030504040204" pitchFamily="50" charset="-128"/>
              </a:rPr>
              <a:t>GYUTAE</a:t>
            </a:r>
            <a:r>
              <a:rPr lang="ja-JP" altLang="en-US" sz="1200" dirty="0">
                <a:solidFill>
                  <a:schemeClr val="bg2">
                    <a:lumMod val="25000"/>
                  </a:schemeClr>
                </a:solidFill>
                <a:latin typeface="Meiryo UI" panose="020B0604030504040204" pitchFamily="50" charset="-128"/>
                <a:ea typeface="Meiryo UI" panose="020B0604030504040204" pitchFamily="50" charset="-128"/>
              </a:rPr>
              <a:t>（ギュテ）：</a:t>
            </a:r>
            <a:r>
              <a:rPr lang="en-US" altLang="ja-JP" sz="1200" dirty="0">
                <a:solidFill>
                  <a:schemeClr val="bg2">
                    <a:lumMod val="25000"/>
                  </a:schemeClr>
                </a:solidFill>
                <a:latin typeface="Meiryo UI" panose="020B0604030504040204" pitchFamily="50" charset="-128"/>
                <a:ea typeface="Meiryo UI" panose="020B0604030504040204" pitchFamily="50" charset="-128"/>
                <a:hlinkClick r:id="rId4"/>
              </a:rPr>
              <a:t>https://www.youtube.com/@makeupgyutae</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233363" indent="-108000">
              <a:spcBef>
                <a:spcPts val="200"/>
              </a:spcBef>
            </a:pPr>
            <a:r>
              <a:rPr lang="ja-JP" altLang="en-US" sz="1200" dirty="0">
                <a:solidFill>
                  <a:schemeClr val="bg2">
                    <a:lumMod val="25000"/>
                  </a:schemeClr>
                </a:solidFill>
                <a:latin typeface="Meiryo UI" panose="020B0604030504040204" pitchFamily="50" charset="-128"/>
                <a:ea typeface="Meiryo UI" panose="020B0604030504040204" pitchFamily="50" charset="-128"/>
              </a:rPr>
              <a:t>・メイクは</a:t>
            </a:r>
            <a:r>
              <a:rPr lang="en-US" altLang="ja-JP" sz="1200" dirty="0">
                <a:solidFill>
                  <a:schemeClr val="bg2">
                    <a:lumMod val="25000"/>
                  </a:schemeClr>
                </a:solidFill>
                <a:latin typeface="Meiryo UI" panose="020B0604030504040204" pitchFamily="50" charset="-128"/>
                <a:ea typeface="Meiryo UI" panose="020B0604030504040204" pitchFamily="50" charset="-128"/>
              </a:rPr>
              <a:t>BTS</a:t>
            </a:r>
            <a:r>
              <a:rPr lang="ja-JP" altLang="en-US" sz="1200" dirty="0">
                <a:solidFill>
                  <a:schemeClr val="bg2">
                    <a:lumMod val="25000"/>
                  </a:schemeClr>
                </a:solidFill>
                <a:latin typeface="Meiryo UI" panose="020B0604030504040204" pitchFamily="50" charset="-128"/>
                <a:ea typeface="Meiryo UI" panose="020B0604030504040204" pitchFamily="50" charset="-128"/>
              </a:rPr>
              <a:t>や韓国アイドルを参考にしたりする</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p:txBody>
      </p:sp>
      <p:sp>
        <p:nvSpPr>
          <p:cNvPr id="17" name="吹き出し: 角を丸めた四角形 16">
            <a:extLst>
              <a:ext uri="{FF2B5EF4-FFF2-40B4-BE49-F238E27FC236}">
                <a16:creationId xmlns:a16="http://schemas.microsoft.com/office/drawing/2014/main" id="{5BD9CD39-1507-2A16-A5A9-065EB48D8786}"/>
              </a:ext>
            </a:extLst>
          </p:cNvPr>
          <p:cNvSpPr/>
          <p:nvPr/>
        </p:nvSpPr>
        <p:spPr>
          <a:xfrm>
            <a:off x="5756789" y="5682672"/>
            <a:ext cx="6127725" cy="974159"/>
          </a:xfrm>
          <a:prstGeom prst="wedgeRoundRectCallout">
            <a:avLst>
              <a:gd name="adj1" fmla="val -34738"/>
              <a:gd name="adj2" fmla="val 44358"/>
              <a:gd name="adj3" fmla="val 16667"/>
            </a:avLst>
          </a:prstGeom>
          <a:solidFill>
            <a:schemeClr val="bg1"/>
          </a:solidFill>
          <a:ln w="38100">
            <a:solidFill>
              <a:srgbClr val="7030A0"/>
            </a:solidFill>
          </a:ln>
        </p:spPr>
        <p:style>
          <a:lnRef idx="2">
            <a:schemeClr val="accent1"/>
          </a:lnRef>
          <a:fillRef idx="1">
            <a:schemeClr val="lt1"/>
          </a:fillRef>
          <a:effectRef idx="0">
            <a:schemeClr val="accent1"/>
          </a:effectRef>
          <a:fontRef idx="minor">
            <a:schemeClr val="dk1"/>
          </a:fontRef>
        </p:style>
        <p:txBody>
          <a:bodyPr lIns="36000" rIns="36000" rtlCol="0" anchor="ctr"/>
          <a:lstStyle/>
          <a:p>
            <a:pPr marL="233363" indent="-108000">
              <a:spcBef>
                <a:spcPts val="200"/>
              </a:spcBef>
            </a:pP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将来の自分</a:t>
            </a:r>
            <a:r>
              <a:rPr lang="en-US" altLang="ja-JP" sz="1400" b="1" dirty="0">
                <a:solidFill>
                  <a:schemeClr val="tx1"/>
                </a:solidFill>
                <a:latin typeface="Meiryo UI" panose="020B0604030504040204" pitchFamily="50" charset="-128"/>
                <a:ea typeface="Meiryo UI" panose="020B0604030504040204" pitchFamily="50" charset="-128"/>
              </a:rPr>
              <a:t>】</a:t>
            </a:r>
          </a:p>
          <a:p>
            <a:pPr marL="233363" indent="-108000">
              <a:spcBef>
                <a:spcPts val="200"/>
              </a:spcBef>
            </a:pPr>
            <a:r>
              <a:rPr lang="ja-JP" altLang="en-US" b="1" dirty="0">
                <a:solidFill>
                  <a:schemeClr val="tx1"/>
                </a:solidFill>
                <a:latin typeface="Meiryo UI" panose="020B0604030504040204" pitchFamily="50" charset="-128"/>
                <a:ea typeface="Meiryo UI" panose="020B0604030504040204" pitchFamily="50" charset="-128"/>
              </a:rPr>
              <a:t>＊メイクは</a:t>
            </a:r>
            <a:r>
              <a:rPr lang="en-US" altLang="ja-JP" b="1" dirty="0">
                <a:solidFill>
                  <a:schemeClr val="tx1"/>
                </a:solidFill>
                <a:latin typeface="Meiryo UI" panose="020B0604030504040204" pitchFamily="50" charset="-128"/>
                <a:ea typeface="Meiryo UI" panose="020B0604030504040204" pitchFamily="50" charset="-128"/>
              </a:rPr>
              <a:t>30</a:t>
            </a:r>
            <a:r>
              <a:rPr lang="ja-JP" altLang="en-US" b="1" dirty="0">
                <a:solidFill>
                  <a:schemeClr val="tx1"/>
                </a:solidFill>
                <a:latin typeface="Meiryo UI" panose="020B0604030504040204" pitchFamily="50" charset="-128"/>
                <a:ea typeface="Meiryo UI" panose="020B0604030504040204" pitchFamily="50" charset="-128"/>
              </a:rPr>
              <a:t>代まで。</a:t>
            </a:r>
            <a:r>
              <a:rPr lang="en-US" altLang="ja-JP" b="1" dirty="0">
                <a:solidFill>
                  <a:schemeClr val="tx1"/>
                </a:solidFill>
                <a:latin typeface="Meiryo UI" panose="020B0604030504040204" pitchFamily="50" charset="-128"/>
                <a:ea typeface="Meiryo UI" panose="020B0604030504040204" pitchFamily="50" charset="-128"/>
              </a:rPr>
              <a:t>40</a:t>
            </a:r>
            <a:r>
              <a:rPr lang="ja-JP" altLang="en-US" b="1" dirty="0">
                <a:solidFill>
                  <a:schemeClr val="tx1"/>
                </a:solidFill>
                <a:latin typeface="Meiryo UI" panose="020B0604030504040204" pitchFamily="50" charset="-128"/>
                <a:ea typeface="Meiryo UI" panose="020B0604030504040204" pitchFamily="50" charset="-128"/>
              </a:rPr>
              <a:t>代を過ぎたメイクは違和感がありそう</a:t>
            </a:r>
            <a:endParaRPr lang="en-US" altLang="ja-JP" b="1" dirty="0">
              <a:solidFill>
                <a:schemeClr val="tx1"/>
              </a:solidFill>
              <a:latin typeface="Meiryo UI" panose="020B0604030504040204" pitchFamily="50" charset="-128"/>
              <a:ea typeface="Meiryo UI" panose="020B0604030504040204" pitchFamily="50" charset="-128"/>
            </a:endParaRPr>
          </a:p>
          <a:p>
            <a:pPr marL="233363" indent="-108000">
              <a:spcBef>
                <a:spcPts val="200"/>
              </a:spcBef>
            </a:pPr>
            <a:r>
              <a:rPr kumimoji="1" lang="ja-JP" altLang="en-US" sz="1200" dirty="0">
                <a:solidFill>
                  <a:schemeClr val="tx1"/>
                </a:solidFill>
                <a:latin typeface="Meiryo UI" panose="020B0604030504040204" pitchFamily="50" charset="-128"/>
                <a:ea typeface="Meiryo UI" panose="020B0604030504040204" pitchFamily="50" charset="-128"/>
              </a:rPr>
              <a:t>　・昔に比べ、自分の</a:t>
            </a:r>
            <a:r>
              <a:rPr lang="ja-JP" altLang="en-US" sz="1200" dirty="0">
                <a:solidFill>
                  <a:schemeClr val="tx1"/>
                </a:solidFill>
                <a:latin typeface="Meiryo UI" panose="020B0604030504040204" pitchFamily="50" charset="-128"/>
                <a:ea typeface="Meiryo UI" panose="020B0604030504040204" pitchFamily="50" charset="-128"/>
              </a:rPr>
              <a:t>メイクが段々薄くなってきているので自分はメイクをやめれると思う</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 name="吹き出し: 角を丸めた四角形 5">
            <a:extLst>
              <a:ext uri="{FF2B5EF4-FFF2-40B4-BE49-F238E27FC236}">
                <a16:creationId xmlns:a16="http://schemas.microsoft.com/office/drawing/2014/main" id="{0957E1EA-8EAA-D736-9DCF-AEC8DE340C39}"/>
              </a:ext>
            </a:extLst>
          </p:cNvPr>
          <p:cNvSpPr/>
          <p:nvPr/>
        </p:nvSpPr>
        <p:spPr>
          <a:xfrm>
            <a:off x="7004000" y="4561794"/>
            <a:ext cx="3827004" cy="1046499"/>
          </a:xfrm>
          <a:prstGeom prst="wedgeRoundRectCallout">
            <a:avLst>
              <a:gd name="adj1" fmla="val -59286"/>
              <a:gd name="adj2" fmla="val -37311"/>
              <a:gd name="adj3" fmla="val 16667"/>
            </a:avLst>
          </a:prstGeom>
          <a:solidFill>
            <a:schemeClr val="bg1"/>
          </a:solidFill>
          <a:ln w="19050">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lIns="36000" rIns="36000" rtlCol="0" anchor="ctr"/>
          <a:lstStyle/>
          <a:p>
            <a:pPr marL="233363" indent="-108000">
              <a:spcBef>
                <a:spcPts val="200"/>
              </a:spcBef>
            </a:pPr>
            <a:r>
              <a:rPr lang="en-US" altLang="ja-JP" sz="1400" b="1" dirty="0">
                <a:solidFill>
                  <a:schemeClr val="bg2">
                    <a:lumMod val="25000"/>
                  </a:schemeClr>
                </a:solidFill>
                <a:latin typeface="Meiryo UI" panose="020B0604030504040204" pitchFamily="50" charset="-128"/>
                <a:ea typeface="Meiryo UI" panose="020B0604030504040204" pitchFamily="50" charset="-128"/>
              </a:rPr>
              <a:t>【</a:t>
            </a:r>
            <a:r>
              <a:rPr lang="ja-JP" altLang="en-US" sz="1400" b="1" dirty="0">
                <a:solidFill>
                  <a:schemeClr val="bg2">
                    <a:lumMod val="25000"/>
                  </a:schemeClr>
                </a:solidFill>
                <a:latin typeface="Meiryo UI" panose="020B0604030504040204" pitchFamily="50" charset="-128"/>
                <a:ea typeface="Meiryo UI" panose="020B0604030504040204" pitchFamily="50" charset="-128"/>
              </a:rPr>
              <a:t>憧れの人</a:t>
            </a:r>
            <a:r>
              <a:rPr lang="en-US" altLang="ja-JP" sz="1400" b="1" dirty="0">
                <a:solidFill>
                  <a:schemeClr val="bg2">
                    <a:lumMod val="25000"/>
                  </a:schemeClr>
                </a:solidFill>
                <a:latin typeface="Meiryo UI" panose="020B0604030504040204" pitchFamily="50" charset="-128"/>
                <a:ea typeface="Meiryo UI" panose="020B0604030504040204" pitchFamily="50" charset="-128"/>
              </a:rPr>
              <a:t>】</a:t>
            </a:r>
          </a:p>
          <a:p>
            <a:pPr marL="233363" indent="-108000">
              <a:spcBef>
                <a:spcPts val="200"/>
              </a:spcBef>
            </a:pPr>
            <a:r>
              <a:rPr lang="ja-JP" altLang="en-US" b="1" dirty="0">
                <a:solidFill>
                  <a:schemeClr val="bg2">
                    <a:lumMod val="25000"/>
                  </a:schemeClr>
                </a:solidFill>
                <a:latin typeface="Meiryo UI" panose="020B0604030504040204" pitchFamily="50" charset="-128"/>
                <a:ea typeface="Meiryo UI" panose="020B0604030504040204" pitchFamily="50" charset="-128"/>
              </a:rPr>
              <a:t>＊ジャニーズへ憧れが原動力</a:t>
            </a:r>
            <a:endParaRPr lang="en-US" altLang="ja-JP" b="1" dirty="0">
              <a:solidFill>
                <a:schemeClr val="bg2">
                  <a:lumMod val="25000"/>
                </a:schemeClr>
              </a:solidFill>
              <a:latin typeface="Meiryo UI" panose="020B0604030504040204" pitchFamily="50" charset="-128"/>
              <a:ea typeface="Meiryo UI" panose="020B0604030504040204" pitchFamily="50" charset="-128"/>
            </a:endParaRPr>
          </a:p>
          <a:p>
            <a:pPr marL="233363" indent="-108000">
              <a:spcBef>
                <a:spcPts val="200"/>
              </a:spcBef>
            </a:pPr>
            <a:r>
              <a:rPr lang="ja-JP" altLang="en-US" sz="1200" b="1" dirty="0">
                <a:solidFill>
                  <a:schemeClr val="bg2">
                    <a:lumMod val="25000"/>
                  </a:schemeClr>
                </a:solidFill>
                <a:latin typeface="Meiryo UI" panose="020B0604030504040204" pitchFamily="50" charset="-128"/>
                <a:ea typeface="Meiryo UI" panose="020B0604030504040204" pitchFamily="50" charset="-128"/>
              </a:rPr>
              <a:t> </a:t>
            </a:r>
            <a:r>
              <a:rPr lang="ja-JP" altLang="en-US" sz="1200" dirty="0">
                <a:solidFill>
                  <a:schemeClr val="bg2">
                    <a:lumMod val="25000"/>
                  </a:schemeClr>
                </a:solidFill>
                <a:latin typeface="Meiryo UI" panose="020B0604030504040204" pitchFamily="50" charset="-128"/>
                <a:ea typeface="Meiryo UI" panose="020B0604030504040204" pitchFamily="50" charset="-128"/>
              </a:rPr>
              <a:t>・</a:t>
            </a:r>
            <a:r>
              <a:rPr lang="en-US" altLang="ja-JP" sz="1200" dirty="0">
                <a:solidFill>
                  <a:schemeClr val="bg2">
                    <a:lumMod val="25000"/>
                  </a:schemeClr>
                </a:solidFill>
                <a:latin typeface="Meiryo UI" panose="020B0604030504040204" pitchFamily="50" charset="-128"/>
                <a:ea typeface="Meiryo UI" panose="020B0604030504040204" pitchFamily="50" charset="-128"/>
              </a:rPr>
              <a:t>14</a:t>
            </a:r>
            <a:r>
              <a:rPr lang="ja-JP" altLang="en-US" sz="1200" dirty="0">
                <a:solidFill>
                  <a:schemeClr val="bg2">
                    <a:lumMod val="25000"/>
                  </a:schemeClr>
                </a:solidFill>
                <a:latin typeface="Meiryo UI" panose="020B0604030504040204" pitchFamily="50" charset="-128"/>
                <a:ea typeface="Meiryo UI" panose="020B0604030504040204" pitchFamily="50" charset="-128"/>
              </a:rPr>
              <a:t>歳の頃は平成ジャンプが好きだった</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233363" indent="-108000"/>
            <a:r>
              <a:rPr lang="ja-JP" altLang="en-US" sz="1200" dirty="0">
                <a:solidFill>
                  <a:schemeClr val="bg2">
                    <a:lumMod val="25000"/>
                  </a:schemeClr>
                </a:solidFill>
                <a:latin typeface="Meiryo UI" panose="020B0604030504040204" pitchFamily="50" charset="-128"/>
                <a:ea typeface="Meiryo UI" panose="020B0604030504040204" pitchFamily="50" charset="-128"/>
              </a:rPr>
              <a:t> ・今は平野紫耀、年上だと木村拓哉や</a:t>
            </a:r>
            <a:r>
              <a:rPr lang="en-US" altLang="ja-JP" sz="1200" dirty="0">
                <a:solidFill>
                  <a:schemeClr val="bg2">
                    <a:lumMod val="25000"/>
                  </a:schemeClr>
                </a:solidFill>
                <a:latin typeface="Meiryo UI" panose="020B0604030504040204" pitchFamily="50" charset="-128"/>
                <a:ea typeface="Meiryo UI" panose="020B0604030504040204" pitchFamily="50" charset="-128"/>
              </a:rPr>
              <a:t>GACKT</a:t>
            </a:r>
          </a:p>
        </p:txBody>
      </p:sp>
      <p:sp>
        <p:nvSpPr>
          <p:cNvPr id="3" name="思考の吹き出し: 雲形 2">
            <a:extLst>
              <a:ext uri="{FF2B5EF4-FFF2-40B4-BE49-F238E27FC236}">
                <a16:creationId xmlns:a16="http://schemas.microsoft.com/office/drawing/2014/main" id="{BD6ACE77-5934-D9B5-77E1-47E952B2CBE9}"/>
              </a:ext>
            </a:extLst>
          </p:cNvPr>
          <p:cNvSpPr/>
          <p:nvPr/>
        </p:nvSpPr>
        <p:spPr>
          <a:xfrm>
            <a:off x="37902" y="1187787"/>
            <a:ext cx="2310277" cy="946219"/>
          </a:xfrm>
          <a:prstGeom prst="cloudCallout">
            <a:avLst>
              <a:gd name="adj1" fmla="val -28084"/>
              <a:gd name="adj2" fmla="val 8913"/>
            </a:avLst>
          </a:prstGeom>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自分とって</a:t>
            </a:r>
            <a:endParaRPr kumimoji="1" lang="en-US" altLang="ja-JP" b="1" dirty="0">
              <a:latin typeface="Meiryo UI" panose="020B0604030504040204" pitchFamily="50" charset="-128"/>
              <a:ea typeface="Meiryo UI" panose="020B0604030504040204" pitchFamily="50" charset="-128"/>
            </a:endParaRPr>
          </a:p>
          <a:p>
            <a:pPr algn="ctr"/>
            <a:r>
              <a:rPr kumimoji="1" lang="ja-JP" altLang="en-US" b="1" dirty="0">
                <a:latin typeface="Meiryo UI" panose="020B0604030504040204" pitchFamily="50" charset="-128"/>
                <a:ea typeface="Meiryo UI" panose="020B0604030504040204" pitchFamily="50" charset="-128"/>
              </a:rPr>
              <a:t>整形とは</a:t>
            </a:r>
          </a:p>
        </p:txBody>
      </p:sp>
      <p:sp>
        <p:nvSpPr>
          <p:cNvPr id="18" name="吹き出し: 角を丸めた四角形 17">
            <a:extLst>
              <a:ext uri="{FF2B5EF4-FFF2-40B4-BE49-F238E27FC236}">
                <a16:creationId xmlns:a16="http://schemas.microsoft.com/office/drawing/2014/main" id="{0077FFFE-535D-15BA-707B-6F02EEB19EF3}"/>
              </a:ext>
            </a:extLst>
          </p:cNvPr>
          <p:cNvSpPr/>
          <p:nvPr/>
        </p:nvSpPr>
        <p:spPr>
          <a:xfrm>
            <a:off x="6761498" y="924410"/>
            <a:ext cx="5316507" cy="2244971"/>
          </a:xfrm>
          <a:prstGeom prst="wedgeRoundRectCallout">
            <a:avLst>
              <a:gd name="adj1" fmla="val -53542"/>
              <a:gd name="adj2" fmla="val 41850"/>
              <a:gd name="adj3" fmla="val 16667"/>
            </a:avLst>
          </a:prstGeom>
          <a:solidFill>
            <a:schemeClr val="bg1"/>
          </a:solidFill>
          <a:ln w="38100">
            <a:solidFill>
              <a:srgbClr val="99CCFF"/>
            </a:solidFill>
            <a:prstDash val="solid"/>
          </a:ln>
        </p:spPr>
        <p:style>
          <a:lnRef idx="2">
            <a:schemeClr val="accent1"/>
          </a:lnRef>
          <a:fillRef idx="1">
            <a:schemeClr val="lt1"/>
          </a:fillRef>
          <a:effectRef idx="0">
            <a:schemeClr val="accent1"/>
          </a:effectRef>
          <a:fontRef idx="minor">
            <a:schemeClr val="dk1"/>
          </a:fontRef>
        </p:style>
        <p:txBody>
          <a:bodyPr lIns="36000" rIns="36000" rtlCol="0" anchor="ctr"/>
          <a:lstStyle/>
          <a:p>
            <a:pPr marL="233363" indent="-108000"/>
            <a:r>
              <a:rPr lang="en-US" altLang="ja-JP" sz="1400" b="1" dirty="0">
                <a:solidFill>
                  <a:schemeClr val="bg2">
                    <a:lumMod val="25000"/>
                  </a:schemeClr>
                </a:solidFill>
                <a:latin typeface="Meiryo UI" panose="020B0604030504040204" pitchFamily="50" charset="-128"/>
                <a:ea typeface="Meiryo UI" panose="020B0604030504040204" pitchFamily="50" charset="-128"/>
              </a:rPr>
              <a:t>【</a:t>
            </a:r>
            <a:r>
              <a:rPr lang="ja-JP" altLang="en-US" sz="1400" b="1" dirty="0">
                <a:solidFill>
                  <a:schemeClr val="bg2">
                    <a:lumMod val="25000"/>
                  </a:schemeClr>
                </a:solidFill>
                <a:latin typeface="Meiryo UI" panose="020B0604030504040204" pitchFamily="50" charset="-128"/>
                <a:ea typeface="Meiryo UI" panose="020B0604030504040204" pitchFamily="50" charset="-128"/>
              </a:rPr>
              <a:t>周囲の環境</a:t>
            </a:r>
            <a:r>
              <a:rPr lang="en-US" altLang="ja-JP" sz="1400" b="1" dirty="0">
                <a:solidFill>
                  <a:schemeClr val="bg2">
                    <a:lumMod val="25000"/>
                  </a:schemeClr>
                </a:solidFill>
                <a:latin typeface="Meiryo UI" panose="020B0604030504040204" pitchFamily="50" charset="-128"/>
                <a:ea typeface="Meiryo UI" panose="020B0604030504040204" pitchFamily="50" charset="-128"/>
              </a:rPr>
              <a:t>】</a:t>
            </a:r>
          </a:p>
          <a:p>
            <a:pPr marL="233363" indent="-108000"/>
            <a:r>
              <a:rPr lang="ja-JP" altLang="en-US" b="1" dirty="0">
                <a:solidFill>
                  <a:schemeClr val="bg2">
                    <a:lumMod val="25000"/>
                  </a:schemeClr>
                </a:solidFill>
                <a:latin typeface="Meiryo UI" panose="020B0604030504040204" pitchFamily="50" charset="-128"/>
                <a:ea typeface="Meiryo UI" panose="020B0604030504040204" pitchFamily="50" charset="-128"/>
              </a:rPr>
              <a:t>＊父に倣うか父が倣うか</a:t>
            </a:r>
            <a:r>
              <a:rPr lang="ja-JP" altLang="en-US" sz="1600" b="1" dirty="0">
                <a:solidFill>
                  <a:schemeClr val="bg2">
                    <a:lumMod val="25000"/>
                  </a:schemeClr>
                </a:solidFill>
                <a:latin typeface="Meiryo UI" panose="020B0604030504040204" pitchFamily="50" charset="-128"/>
                <a:ea typeface="Meiryo UI" panose="020B0604030504040204" pitchFamily="50" charset="-128"/>
              </a:rPr>
              <a:t>ー美容意識が高い両親ー</a:t>
            </a:r>
            <a:endParaRPr lang="en-US" altLang="ja-JP" sz="1600" b="1" dirty="0">
              <a:solidFill>
                <a:schemeClr val="bg2">
                  <a:lumMod val="25000"/>
                </a:schemeClr>
              </a:solidFill>
              <a:latin typeface="Meiryo UI" panose="020B0604030504040204" pitchFamily="50" charset="-128"/>
              <a:ea typeface="Meiryo UI" panose="020B0604030504040204" pitchFamily="50" charset="-128"/>
            </a:endParaRPr>
          </a:p>
          <a:p>
            <a:pPr marL="233363" indent="-50800"/>
            <a:r>
              <a:rPr lang="ja-JP" altLang="en-US" sz="1200" dirty="0">
                <a:solidFill>
                  <a:schemeClr val="bg2">
                    <a:lumMod val="25000"/>
                  </a:schemeClr>
                </a:solidFill>
                <a:latin typeface="Meiryo UI" panose="020B0604030504040204" pitchFamily="50" charset="-128"/>
                <a:ea typeface="Meiryo UI" panose="020B0604030504040204" pitchFamily="50" charset="-128"/>
              </a:rPr>
              <a:t>・現在</a:t>
            </a:r>
            <a:r>
              <a:rPr lang="en-US" altLang="ja-JP" sz="1200" dirty="0">
                <a:solidFill>
                  <a:schemeClr val="bg2">
                    <a:lumMod val="25000"/>
                  </a:schemeClr>
                </a:solidFill>
                <a:latin typeface="Meiryo UI" panose="020B0604030504040204" pitchFamily="50" charset="-128"/>
                <a:ea typeface="Meiryo UI" panose="020B0604030504040204" pitchFamily="50" charset="-128"/>
              </a:rPr>
              <a:t>63</a:t>
            </a:r>
            <a:r>
              <a:rPr lang="ja-JP" altLang="en-US" sz="1200" dirty="0">
                <a:solidFill>
                  <a:schemeClr val="bg2">
                    <a:lumMod val="25000"/>
                  </a:schemeClr>
                </a:solidFill>
                <a:latin typeface="Meiryo UI" panose="020B0604030504040204" pitchFamily="50" charset="-128"/>
                <a:ea typeface="Meiryo UI" panose="020B0604030504040204" pitchFamily="50" charset="-128"/>
              </a:rPr>
              <a:t>歳の父も美容意識が高い（シミ取りやハイフをやっている）</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300038" indent="-174625"/>
            <a:r>
              <a:rPr lang="ja-JP" altLang="en-US" sz="1200" dirty="0">
                <a:solidFill>
                  <a:schemeClr val="bg2">
                    <a:lumMod val="25000"/>
                  </a:schemeClr>
                </a:solidFill>
                <a:latin typeface="Meiryo UI" panose="020B0604030504040204" pitchFamily="50" charset="-128"/>
                <a:ea typeface="Meiryo UI" panose="020B0604030504040204" pitchFamily="50" charset="-128"/>
              </a:rPr>
              <a:t> ・両親とも子どもの影響ではなく各々別の病院でシミ取りなどをやっている</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233363" indent="-108000">
              <a:spcBef>
                <a:spcPts val="600"/>
              </a:spcBef>
            </a:pPr>
            <a:r>
              <a:rPr lang="ja-JP" altLang="en-US" b="1" dirty="0">
                <a:solidFill>
                  <a:schemeClr val="bg2">
                    <a:lumMod val="25000"/>
                  </a:schemeClr>
                </a:solidFill>
                <a:latin typeface="Meiryo UI" panose="020B0604030504040204" pitchFamily="50" charset="-128"/>
                <a:ea typeface="Meiryo UI" panose="020B0604030504040204" pitchFamily="50" charset="-128"/>
              </a:rPr>
              <a:t>＊男友達もみなメイク</a:t>
            </a:r>
            <a:endParaRPr lang="en-US" altLang="ja-JP" b="1" dirty="0">
              <a:solidFill>
                <a:schemeClr val="bg2">
                  <a:lumMod val="25000"/>
                </a:schemeClr>
              </a:solidFill>
              <a:latin typeface="Meiryo UI" panose="020B0604030504040204" pitchFamily="50" charset="-128"/>
              <a:ea typeface="Meiryo UI" panose="020B0604030504040204" pitchFamily="50" charset="-128"/>
            </a:endParaRPr>
          </a:p>
          <a:p>
            <a:pPr marL="233363" indent="-50800"/>
            <a:r>
              <a:rPr lang="ja-JP" altLang="en-US" sz="1200" dirty="0">
                <a:solidFill>
                  <a:schemeClr val="bg2">
                    <a:lumMod val="25000"/>
                  </a:schemeClr>
                </a:solidFill>
                <a:latin typeface="Meiryo UI" panose="020B0604030504040204" pitchFamily="50" charset="-128"/>
                <a:ea typeface="Meiryo UI" panose="020B0604030504040204" pitchFamily="50" charset="-128"/>
              </a:rPr>
              <a:t>・自分がメイクしているせいか同年代、年下どちらもメイクをしている友人が多い</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233363" indent="-50800"/>
            <a:r>
              <a:rPr lang="ja-JP" altLang="en-US" sz="1200" dirty="0">
                <a:solidFill>
                  <a:schemeClr val="bg2">
                    <a:lumMod val="25000"/>
                  </a:schemeClr>
                </a:solidFill>
                <a:latin typeface="Meiryo UI" panose="020B0604030504040204" pitchFamily="50" charset="-128"/>
                <a:ea typeface="Meiryo UI" panose="020B0604030504040204" pitchFamily="50" charset="-128"/>
              </a:rPr>
              <a:t>・年上の友人はメイクはしていないが、ほくろを取ったりアートメイクをしていたりする</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233363" indent="-108000"/>
            <a:r>
              <a:rPr lang="ja-JP" altLang="en-US" sz="1200" dirty="0">
                <a:solidFill>
                  <a:schemeClr val="bg2">
                    <a:lumMod val="25000"/>
                  </a:schemeClr>
                </a:solidFill>
                <a:latin typeface="Meiryo UI" panose="020B0604030504040204" pitchFamily="50" charset="-128"/>
                <a:ea typeface="Meiryo UI" panose="020B0604030504040204" pitchFamily="50" charset="-128"/>
              </a:rPr>
              <a:t> ・女性と話す機会はほぼない。美容系の話も男友達としている。</a:t>
            </a:r>
            <a:endParaRPr lang="en-US" altLang="ja-JP" sz="1200" dirty="0">
              <a:solidFill>
                <a:schemeClr val="bg2">
                  <a:lumMod val="25000"/>
                </a:schemeClr>
              </a:solidFill>
              <a:latin typeface="Meiryo UI" panose="020B0604030504040204" pitchFamily="50" charset="-128"/>
              <a:ea typeface="Meiryo UI" panose="020B0604030504040204" pitchFamily="50" charset="-128"/>
            </a:endParaRPr>
          </a:p>
          <a:p>
            <a:pPr marL="233363" indent="-108000"/>
            <a:r>
              <a:rPr lang="ja-JP" altLang="en-US" sz="1200" dirty="0">
                <a:solidFill>
                  <a:schemeClr val="bg2">
                    <a:lumMod val="25000"/>
                  </a:schemeClr>
                </a:solidFill>
                <a:latin typeface="Meiryo UI" panose="020B0604030504040204" pitchFamily="50" charset="-128"/>
                <a:ea typeface="Meiryo UI" panose="020B0604030504040204" pitchFamily="50" charset="-128"/>
              </a:rPr>
              <a:t> ・美容関係の投稿をしたりするインスタのフォロワーは約</a:t>
            </a:r>
            <a:r>
              <a:rPr lang="en-US" altLang="ja-JP" sz="1200" dirty="0">
                <a:solidFill>
                  <a:schemeClr val="bg2">
                    <a:lumMod val="25000"/>
                  </a:schemeClr>
                </a:solidFill>
                <a:latin typeface="Meiryo UI" panose="020B0604030504040204" pitchFamily="50" charset="-128"/>
                <a:ea typeface="Meiryo UI" panose="020B0604030504040204" pitchFamily="50" charset="-128"/>
              </a:rPr>
              <a:t>400</a:t>
            </a:r>
            <a:r>
              <a:rPr lang="ja-JP" altLang="en-US" sz="1200" dirty="0">
                <a:solidFill>
                  <a:schemeClr val="bg2">
                    <a:lumMod val="25000"/>
                  </a:schemeClr>
                </a:solidFill>
                <a:latin typeface="Meiryo UI" panose="020B0604030504040204" pitchFamily="50" charset="-128"/>
                <a:ea typeface="Meiryo UI" panose="020B0604030504040204" pitchFamily="50" charset="-128"/>
              </a:rPr>
              <a:t>人（知り合いばかり）</a:t>
            </a:r>
            <a:endParaRPr lang="en-US" altLang="ja-JP" sz="1400" dirty="0">
              <a:solidFill>
                <a:schemeClr val="bg2">
                  <a:lumMod val="25000"/>
                </a:schemeClr>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10C9A9F9-BD73-DAF9-2078-BB2B52B1D394}"/>
              </a:ext>
            </a:extLst>
          </p:cNvPr>
          <p:cNvSpPr/>
          <p:nvPr/>
        </p:nvSpPr>
        <p:spPr>
          <a:xfrm>
            <a:off x="182880" y="478906"/>
            <a:ext cx="10784861" cy="44300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200"/>
              </a:lnSpc>
            </a:pPr>
            <a:r>
              <a:rPr kumimoji="1" lang="ja-JP" altLang="en-US" sz="1600" dirty="0">
                <a:solidFill>
                  <a:schemeClr val="accent1">
                    <a:lumMod val="75000"/>
                  </a:schemeClr>
                </a:solidFill>
                <a:latin typeface="Meiryo UI" panose="020B0604030504040204" pitchFamily="50" charset="-128"/>
                <a:ea typeface="Meiryo UI" panose="020B0604030504040204" pitchFamily="50" charset="-128"/>
              </a:rPr>
              <a:t>★対象者情報</a:t>
            </a:r>
            <a:r>
              <a:rPr lang="ja-JP" altLang="en-US" sz="1600" dirty="0">
                <a:solidFill>
                  <a:schemeClr val="accent1">
                    <a:lumMod val="75000"/>
                  </a:schemeClr>
                </a:solidFill>
                <a:latin typeface="Meiryo UI" panose="020B0604030504040204" pitchFamily="50" charset="-128"/>
                <a:ea typeface="Meiryo UI" panose="020B0604030504040204" pitchFamily="50" charset="-128"/>
              </a:rPr>
              <a:t>：</a:t>
            </a:r>
            <a:r>
              <a:rPr lang="en-US" altLang="ja-JP" sz="1600" dirty="0">
                <a:solidFill>
                  <a:schemeClr val="accent1">
                    <a:lumMod val="75000"/>
                  </a:schemeClr>
                </a:solidFill>
                <a:latin typeface="Meiryo UI" panose="020B0604030504040204" pitchFamily="50" charset="-128"/>
                <a:ea typeface="Meiryo UI" panose="020B0604030504040204" pitchFamily="50" charset="-128"/>
              </a:rPr>
              <a:t>29</a:t>
            </a:r>
            <a:r>
              <a:rPr lang="ja-JP" altLang="en-US" sz="1600" dirty="0">
                <a:solidFill>
                  <a:schemeClr val="accent1">
                    <a:lumMod val="75000"/>
                  </a:schemeClr>
                </a:solidFill>
                <a:latin typeface="Meiryo UI" panose="020B0604030504040204" pitchFamily="50" charset="-128"/>
                <a:ea typeface="Meiryo UI" panose="020B0604030504040204" pitchFamily="50" charset="-128"/>
              </a:rPr>
              <a:t>歳独身男性　　居住地：調布市（実家暮らし）　職業：アパレル店の店長</a:t>
            </a:r>
            <a:endParaRPr lang="en-US" altLang="ja-JP" sz="1600" dirty="0">
              <a:solidFill>
                <a:schemeClr val="accent1">
                  <a:lumMod val="7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5656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ロゴ, 会社名&#10;&#10;自動的に生成された説明">
            <a:extLst>
              <a:ext uri="{FF2B5EF4-FFF2-40B4-BE49-F238E27FC236}">
                <a16:creationId xmlns:a16="http://schemas.microsoft.com/office/drawing/2014/main" id="{B1F31B98-914F-67D1-A0BF-E26E4AB5A3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6188" y="60249"/>
            <a:ext cx="1069848" cy="612648"/>
          </a:xfrm>
          <a:prstGeom prst="rect">
            <a:avLst/>
          </a:prstGeom>
        </p:spPr>
      </p:pic>
      <p:sp>
        <p:nvSpPr>
          <p:cNvPr id="9" name="テキスト ボックス 8">
            <a:extLst>
              <a:ext uri="{FF2B5EF4-FFF2-40B4-BE49-F238E27FC236}">
                <a16:creationId xmlns:a16="http://schemas.microsoft.com/office/drawing/2014/main" id="{999CCE6F-DABC-18E9-0704-7F1C9A3A9B7B}"/>
              </a:ext>
            </a:extLst>
          </p:cNvPr>
          <p:cNvSpPr txBox="1"/>
          <p:nvPr/>
        </p:nvSpPr>
        <p:spPr>
          <a:xfrm>
            <a:off x="182880" y="85488"/>
            <a:ext cx="11521442" cy="400110"/>
          </a:xfrm>
          <a:prstGeom prst="rect">
            <a:avLst/>
          </a:prstGeom>
          <a:noFill/>
        </p:spPr>
        <p:txBody>
          <a:bodyPr wrap="square" rtlCol="0">
            <a:spAutoFit/>
          </a:bodyPr>
          <a:lstStyle/>
          <a:p>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Summary</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 </a:t>
            </a:r>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５月</a:t>
            </a:r>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22</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日開催：エクストリーマー </a:t>
            </a:r>
            <a:r>
              <a:rPr kumimoji="1" lang="en-US" altLang="ja-JP" sz="2000" b="1" dirty="0">
                <a:solidFill>
                  <a:schemeClr val="bg2">
                    <a:lumMod val="10000"/>
                  </a:schemeClr>
                </a:solidFill>
                <a:latin typeface="Meiryo UI" panose="020B0604030504040204" pitchFamily="50" charset="-128"/>
                <a:ea typeface="Meiryo UI" panose="020B0604030504040204" pitchFamily="50" charset="-128"/>
              </a:rPr>
              <a:t>20</a:t>
            </a:r>
            <a:r>
              <a:rPr kumimoji="1" lang="ja-JP" altLang="en-US" sz="2000" b="1" dirty="0">
                <a:solidFill>
                  <a:schemeClr val="bg2">
                    <a:lumMod val="10000"/>
                  </a:schemeClr>
                </a:solidFill>
                <a:latin typeface="Meiryo UI" panose="020B0604030504040204" pitchFamily="50" charset="-128"/>
                <a:ea typeface="Meiryo UI" panose="020B0604030504040204" pitchFamily="50" charset="-128"/>
              </a:rPr>
              <a:t>代整形男子⑭</a:t>
            </a:r>
            <a:r>
              <a:rPr kumimoji="1" lang="ja-JP" altLang="en-US" sz="2000" dirty="0">
                <a:solidFill>
                  <a:schemeClr val="bg2">
                    <a:lumMod val="10000"/>
                  </a:schemeClr>
                </a:solidFill>
                <a:latin typeface="Meiryo UI" panose="020B0604030504040204" pitchFamily="50" charset="-128"/>
                <a:ea typeface="Meiryo UI" panose="020B0604030504040204" pitchFamily="50" charset="-128"/>
              </a:rPr>
              <a:t> </a:t>
            </a:r>
            <a:r>
              <a:rPr lang="en-US" altLang="ja-JP" sz="2000" dirty="0">
                <a:solidFill>
                  <a:schemeClr val="bg2">
                    <a:lumMod val="10000"/>
                  </a:schemeClr>
                </a:solidFill>
                <a:latin typeface="Meiryo UI" panose="020B0604030504040204" pitchFamily="50" charset="-128"/>
                <a:ea typeface="Meiryo UI" panose="020B0604030504040204" pitchFamily="50" charset="-128"/>
              </a:rPr>
              <a:t>】</a:t>
            </a:r>
            <a:endParaRPr kumimoji="1" lang="en-US" altLang="ja-JP" sz="1600" dirty="0">
              <a:solidFill>
                <a:schemeClr val="bg2">
                  <a:lumMod val="10000"/>
                </a:schemeClr>
              </a:solidFill>
              <a:latin typeface="Meiryo UI" panose="020B0604030504040204" pitchFamily="50" charset="-128"/>
              <a:ea typeface="Meiryo UI" panose="020B0604030504040204" pitchFamily="50" charset="-128"/>
            </a:endParaRPr>
          </a:p>
        </p:txBody>
      </p:sp>
      <p:graphicFrame>
        <p:nvGraphicFramePr>
          <p:cNvPr id="2" name="表 1">
            <a:extLst>
              <a:ext uri="{FF2B5EF4-FFF2-40B4-BE49-F238E27FC236}">
                <a16:creationId xmlns:a16="http://schemas.microsoft.com/office/drawing/2014/main" id="{5551D8C9-7034-D6F7-168B-00A36C41E4D4}"/>
              </a:ext>
            </a:extLst>
          </p:cNvPr>
          <p:cNvGraphicFramePr>
            <a:graphicFrameLocks noGrp="1"/>
          </p:cNvGraphicFramePr>
          <p:nvPr>
            <p:extLst>
              <p:ext uri="{D42A27DB-BD31-4B8C-83A1-F6EECF244321}">
                <p14:modId xmlns:p14="http://schemas.microsoft.com/office/powerpoint/2010/main" val="323186830"/>
              </p:ext>
            </p:extLst>
          </p:nvPr>
        </p:nvGraphicFramePr>
        <p:xfrm>
          <a:off x="410727" y="997651"/>
          <a:ext cx="11200385" cy="5627664"/>
        </p:xfrm>
        <a:graphic>
          <a:graphicData uri="http://schemas.openxmlformats.org/drawingml/2006/table">
            <a:tbl>
              <a:tblPr firstRow="1" bandRow="1">
                <a:tableStyleId>{5940675A-B579-460E-94D1-54222C63F5DA}</a:tableStyleId>
              </a:tblPr>
              <a:tblGrid>
                <a:gridCol w="1419124">
                  <a:extLst>
                    <a:ext uri="{9D8B030D-6E8A-4147-A177-3AD203B41FA5}">
                      <a16:colId xmlns:a16="http://schemas.microsoft.com/office/drawing/2014/main" val="1632203907"/>
                    </a:ext>
                  </a:extLst>
                </a:gridCol>
                <a:gridCol w="1689506">
                  <a:extLst>
                    <a:ext uri="{9D8B030D-6E8A-4147-A177-3AD203B41FA5}">
                      <a16:colId xmlns:a16="http://schemas.microsoft.com/office/drawing/2014/main" val="2530444475"/>
                    </a:ext>
                  </a:extLst>
                </a:gridCol>
                <a:gridCol w="8091755">
                  <a:extLst>
                    <a:ext uri="{9D8B030D-6E8A-4147-A177-3AD203B41FA5}">
                      <a16:colId xmlns:a16="http://schemas.microsoft.com/office/drawing/2014/main" val="1655914793"/>
                    </a:ext>
                  </a:extLst>
                </a:gridCol>
              </a:tblGrid>
              <a:tr h="281417">
                <a:tc>
                  <a:txBody>
                    <a:bodyPr/>
                    <a:lstStyle/>
                    <a:p>
                      <a:pPr algn="ctr"/>
                      <a:r>
                        <a:rPr kumimoji="1" lang="ja-JP" altLang="en-US" sz="1200" b="1" i="0" dirty="0">
                          <a:latin typeface="Meiryo UI" panose="020B0604030504040204" pitchFamily="50" charset="-128"/>
                          <a:ea typeface="Meiryo UI" panose="020B0604030504040204" pitchFamily="50" charset="-128"/>
                        </a:rPr>
                        <a:t>年齢</a:t>
                      </a:r>
                    </a:p>
                  </a:txBody>
                  <a:tcPr marL="121706" marR="121706" anchor="ctr">
                    <a:solidFill>
                      <a:srgbClr val="D8F4FE"/>
                    </a:solidFill>
                  </a:tcPr>
                </a:tc>
                <a:tc>
                  <a:txBody>
                    <a:bodyPr/>
                    <a:lstStyle/>
                    <a:p>
                      <a:pPr algn="ctr"/>
                      <a:r>
                        <a:rPr kumimoji="1" lang="ja-JP" altLang="en-US" sz="1200" b="1" i="0" dirty="0">
                          <a:latin typeface="Meiryo UI" panose="020B0604030504040204" pitchFamily="50" charset="-128"/>
                          <a:ea typeface="Meiryo UI" panose="020B0604030504040204" pitchFamily="50" charset="-128"/>
                        </a:rPr>
                        <a:t>内容</a:t>
                      </a:r>
                    </a:p>
                  </a:txBody>
                  <a:tcPr marL="121706" marR="121706" anchor="ctr">
                    <a:solidFill>
                      <a:srgbClr val="D8F4FE"/>
                    </a:solidFill>
                  </a:tcPr>
                </a:tc>
                <a:tc>
                  <a:txBody>
                    <a:bodyPr/>
                    <a:lstStyle/>
                    <a:p>
                      <a:pPr algn="ctr"/>
                      <a:r>
                        <a:rPr kumimoji="1" lang="ja-JP" altLang="en-US" sz="1200" b="1" i="0" dirty="0">
                          <a:latin typeface="Meiryo UI" panose="020B0604030504040204" pitchFamily="50" charset="-128"/>
                          <a:ea typeface="Meiryo UI" panose="020B0604030504040204" pitchFamily="50" charset="-128"/>
                        </a:rPr>
                        <a:t>詳細</a:t>
                      </a:r>
                    </a:p>
                  </a:txBody>
                  <a:tcPr marL="121706" marR="121706" anchor="ctr">
                    <a:solidFill>
                      <a:srgbClr val="D8F4FE"/>
                    </a:solidFill>
                  </a:tcPr>
                </a:tc>
                <a:extLst>
                  <a:ext uri="{0D108BD9-81ED-4DB2-BD59-A6C34878D82A}">
                    <a16:rowId xmlns:a16="http://schemas.microsoft.com/office/drawing/2014/main" val="4031072214"/>
                  </a:ext>
                </a:extLst>
              </a:tr>
              <a:tr h="531566">
                <a:tc>
                  <a:txBody>
                    <a:bodyPr/>
                    <a:lstStyle/>
                    <a:p>
                      <a:pPr algn="ctr"/>
                      <a:r>
                        <a:rPr kumimoji="1" lang="en-US" altLang="ja-JP" sz="1400" dirty="0">
                          <a:latin typeface="Meiryo UI" panose="020B0604030504040204" pitchFamily="50" charset="-128"/>
                          <a:ea typeface="Meiryo UI" panose="020B0604030504040204" pitchFamily="50" charset="-128"/>
                        </a:rPr>
                        <a:t>14</a:t>
                      </a:r>
                      <a:r>
                        <a:rPr kumimoji="1" lang="ja-JP" altLang="en-US" sz="1400" dirty="0">
                          <a:latin typeface="Meiryo UI" panose="020B0604030504040204" pitchFamily="50" charset="-128"/>
                          <a:ea typeface="Meiryo UI" panose="020B0604030504040204" pitchFamily="50" charset="-128"/>
                        </a:rPr>
                        <a:t>歳</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・美容への目覚め</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ジャニーズが好きで同じぐらいの年齢の男の子がメイクしていると聞いて意識し始めた</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・最初は髪型から。整髪料を使い始めた。この年、ストレートアイロンを買ってもらった。</a:t>
                      </a:r>
                      <a:endParaRPr kumimoji="1" lang="en-US" altLang="ja-JP" sz="1400" dirty="0">
                        <a:latin typeface="Meiryo UI" panose="020B0604030504040204" pitchFamily="50" charset="-128"/>
                        <a:ea typeface="Meiryo UI" panose="020B0604030504040204" pitchFamily="50" charset="-128"/>
                      </a:endParaRPr>
                    </a:p>
                  </a:txBody>
                  <a:tcPr marL="121706" marR="121706" anchor="ctr"/>
                </a:tc>
                <a:extLst>
                  <a:ext uri="{0D108BD9-81ED-4DB2-BD59-A6C34878D82A}">
                    <a16:rowId xmlns:a16="http://schemas.microsoft.com/office/drawing/2014/main" val="2809587017"/>
                  </a:ext>
                </a:extLst>
              </a:tr>
              <a:tr h="1188205">
                <a:tc>
                  <a:txBody>
                    <a:bodyPr/>
                    <a:lstStyle/>
                    <a:p>
                      <a:pPr algn="ctr"/>
                      <a:r>
                        <a:rPr kumimoji="1" lang="en-US" altLang="ja-JP" sz="1400" dirty="0">
                          <a:latin typeface="Meiryo UI" panose="020B0604030504040204" pitchFamily="50" charset="-128"/>
                          <a:ea typeface="Meiryo UI" panose="020B0604030504040204" pitchFamily="50" charset="-128"/>
                        </a:rPr>
                        <a:t>16</a:t>
                      </a:r>
                      <a:r>
                        <a:rPr kumimoji="1" lang="ja-JP" altLang="en-US" sz="1400" dirty="0">
                          <a:latin typeface="Meiryo UI" panose="020B0604030504040204" pitchFamily="50" charset="-128"/>
                          <a:ea typeface="Meiryo UI" panose="020B0604030504040204" pitchFamily="50" charset="-128"/>
                        </a:rPr>
                        <a:t>歳</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・はじめての整形</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・雑誌を見ていると鼻が高い人が多くて</a:t>
                      </a:r>
                      <a:r>
                        <a:rPr kumimoji="1" lang="ja-JP" altLang="en-US" sz="1400" dirty="0">
                          <a:solidFill>
                            <a:srgbClr val="FF0000"/>
                          </a:solidFill>
                          <a:latin typeface="Meiryo UI" panose="020B0604030504040204" pitchFamily="50" charset="-128"/>
                          <a:ea typeface="Meiryo UI" panose="020B0604030504040204" pitchFamily="50" charset="-128"/>
                        </a:rPr>
                        <a:t>、自分の鼻がどうやったら高くなるの</a:t>
                      </a:r>
                      <a:r>
                        <a:rPr kumimoji="1" lang="ja-JP" altLang="en-US" sz="1400" dirty="0">
                          <a:latin typeface="Meiryo UI" panose="020B0604030504040204" pitchFamily="50" charset="-128"/>
                          <a:ea typeface="Meiryo UI" panose="020B0604030504040204" pitchFamily="50" charset="-128"/>
                        </a:rPr>
                        <a:t>かインターネットで調べた</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・注射で高くすることができると知り、「</a:t>
                      </a:r>
                      <a:r>
                        <a:rPr kumimoji="1" lang="en-US" altLang="ja-JP" sz="1400" dirty="0">
                          <a:latin typeface="Meiryo UI" panose="020B0604030504040204" pitchFamily="50" charset="-128"/>
                          <a:ea typeface="Meiryo UI" panose="020B0604030504040204" pitchFamily="50" charset="-128"/>
                        </a:rPr>
                        <a:t>16</a:t>
                      </a:r>
                      <a:r>
                        <a:rPr kumimoji="1" lang="ja-JP" altLang="en-US" sz="1400" dirty="0">
                          <a:latin typeface="Meiryo UI" panose="020B0604030504040204" pitchFamily="50" charset="-128"/>
                          <a:ea typeface="Meiryo UI" panose="020B0604030504040204" pitchFamily="50" charset="-128"/>
                        </a:rPr>
                        <a:t>歳でも出来るか」を病院に電話して確認（</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件ぐらい）</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・親の同意と当日同伴すれば施術が出来る病院を見つけて、親に３～４ヶ月毎日お願いして説得した。</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・親は渋々了承。</a:t>
                      </a:r>
                      <a:r>
                        <a:rPr kumimoji="1" lang="ja-JP" altLang="en-US" sz="1400" dirty="0">
                          <a:solidFill>
                            <a:srgbClr val="FF0000"/>
                          </a:solidFill>
                          <a:latin typeface="Meiryo UI" panose="020B0604030504040204" pitchFamily="50" charset="-128"/>
                          <a:ea typeface="Meiryo UI" panose="020B0604030504040204" pitchFamily="50" charset="-128"/>
                        </a:rPr>
                        <a:t>当日の同伴は父親（当時</a:t>
                      </a:r>
                      <a:r>
                        <a:rPr kumimoji="1" lang="en-US" altLang="ja-JP" sz="1400" dirty="0">
                          <a:solidFill>
                            <a:srgbClr val="FF0000"/>
                          </a:solidFill>
                          <a:latin typeface="Meiryo UI" panose="020B0604030504040204" pitchFamily="50" charset="-128"/>
                          <a:ea typeface="Meiryo UI" panose="020B0604030504040204" pitchFamily="50" charset="-128"/>
                        </a:rPr>
                        <a:t>50</a:t>
                      </a:r>
                      <a:r>
                        <a:rPr kumimoji="1" lang="ja-JP" altLang="en-US" sz="1400" dirty="0">
                          <a:solidFill>
                            <a:srgbClr val="FF0000"/>
                          </a:solidFill>
                          <a:latin typeface="Meiryo UI" panose="020B0604030504040204" pitchFamily="50" charset="-128"/>
                          <a:ea typeface="Meiryo UI" panose="020B0604030504040204" pitchFamily="50" charset="-128"/>
                        </a:rPr>
                        <a:t>歳）</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・鼻にヒアルロン酸を入れて１回で</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年もたないぐらいの施術。費用は約</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万円（自分の貯金やお小遣いから）</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a:t>
                      </a:r>
                      <a:r>
                        <a:rPr kumimoji="1" lang="ja-JP" altLang="en-US" sz="1400" dirty="0">
                          <a:solidFill>
                            <a:srgbClr val="FF0000"/>
                          </a:solidFill>
                          <a:latin typeface="Meiryo UI" panose="020B0604030504040204" pitchFamily="50" charset="-128"/>
                          <a:ea typeface="Meiryo UI" panose="020B0604030504040204" pitchFamily="50" charset="-128"/>
                        </a:rPr>
                        <a:t>満足度は</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点満点</a:t>
                      </a: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marL="121706" marR="121706" anchor="ctr"/>
                </a:tc>
                <a:extLst>
                  <a:ext uri="{0D108BD9-81ED-4DB2-BD59-A6C34878D82A}">
                    <a16:rowId xmlns:a16="http://schemas.microsoft.com/office/drawing/2014/main" val="616596764"/>
                  </a:ext>
                </a:extLst>
              </a:tr>
              <a:tr h="1704136">
                <a:tc>
                  <a:txBody>
                    <a:bodyPr/>
                    <a:lstStyle/>
                    <a:p>
                      <a:pPr algn="ctr"/>
                      <a:r>
                        <a:rPr kumimoji="1" lang="en-US" altLang="ja-JP" sz="1400" dirty="0">
                          <a:latin typeface="Meiryo UI" panose="020B0604030504040204" pitchFamily="50" charset="-128"/>
                          <a:ea typeface="Meiryo UI" panose="020B0604030504040204" pitchFamily="50" charset="-128"/>
                        </a:rPr>
                        <a:t>17</a:t>
                      </a:r>
                      <a:r>
                        <a:rPr kumimoji="1" lang="ja-JP" altLang="en-US" sz="1400" dirty="0">
                          <a:latin typeface="Meiryo UI" panose="020B0604030504040204" pitchFamily="50" charset="-128"/>
                          <a:ea typeface="Meiryo UI" panose="020B0604030504040204" pitchFamily="50" charset="-128"/>
                        </a:rPr>
                        <a:t>歳～</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回目以降の整形</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・はじめてのメイク</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17</a:t>
                      </a:r>
                      <a:r>
                        <a:rPr kumimoji="1" lang="ja-JP" altLang="en-US" sz="1400" dirty="0">
                          <a:latin typeface="Meiryo UI" panose="020B0604030504040204" pitchFamily="50" charset="-128"/>
                          <a:ea typeface="Meiryo UI" panose="020B0604030504040204" pitchFamily="50" charset="-128"/>
                        </a:rPr>
                        <a:t>歳～</a:t>
                      </a:r>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歳ぐらいまで　</a:t>
                      </a:r>
                      <a:r>
                        <a:rPr kumimoji="1" lang="ja-JP" altLang="en-US" sz="1400" dirty="0">
                          <a:solidFill>
                            <a:srgbClr val="FF0000"/>
                          </a:solidFill>
                          <a:latin typeface="Meiryo UI" panose="020B0604030504040204" pitchFamily="50" charset="-128"/>
                          <a:ea typeface="Meiryo UI" panose="020B0604030504040204" pitchFamily="50" charset="-128"/>
                        </a:rPr>
                        <a:t>計</a:t>
                      </a:r>
                      <a:r>
                        <a:rPr kumimoji="1" lang="en-US" altLang="ja-JP" sz="1400" dirty="0">
                          <a:solidFill>
                            <a:srgbClr val="FF0000"/>
                          </a:solidFill>
                          <a:latin typeface="Meiryo UI" panose="020B0604030504040204" pitchFamily="50" charset="-128"/>
                          <a:ea typeface="Meiryo UI" panose="020B0604030504040204" pitchFamily="50" charset="-128"/>
                        </a:rPr>
                        <a:t>6</a:t>
                      </a:r>
                      <a:r>
                        <a:rPr kumimoji="1" lang="ja-JP" altLang="en-US" sz="1400" dirty="0">
                          <a:solidFill>
                            <a:srgbClr val="FF0000"/>
                          </a:solidFill>
                          <a:latin typeface="Meiryo UI" panose="020B0604030504040204" pitchFamily="50" charset="-128"/>
                          <a:ea typeface="Meiryo UI" panose="020B0604030504040204" pitchFamily="50" charset="-128"/>
                        </a:rPr>
                        <a:t>回、毎年鼻の施術</a:t>
                      </a:r>
                      <a:r>
                        <a:rPr kumimoji="1" lang="ja-JP" altLang="en-US" sz="1400" dirty="0">
                          <a:latin typeface="Meiryo UI" panose="020B0604030504040204" pitchFamily="50" charset="-128"/>
                          <a:ea typeface="Meiryo UI" panose="020B0604030504040204" pitchFamily="50" charset="-128"/>
                        </a:rPr>
                        <a:t>を行った</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18</a:t>
                      </a:r>
                      <a:r>
                        <a:rPr kumimoji="1" lang="ja-JP" altLang="en-US" sz="1400" dirty="0">
                          <a:latin typeface="Meiryo UI" panose="020B0604030504040204" pitchFamily="50" charset="-128"/>
                          <a:ea typeface="Meiryo UI" panose="020B0604030504040204" pitchFamily="50" charset="-128"/>
                        </a:rPr>
                        <a:t>歳未満は親の同意同行が必要で</a:t>
                      </a:r>
                      <a:r>
                        <a:rPr kumimoji="1" lang="en-US" altLang="ja-JP" sz="1400" dirty="0">
                          <a:latin typeface="Meiryo UI" panose="020B0604030504040204" pitchFamily="50" charset="-128"/>
                          <a:ea typeface="Meiryo UI" panose="020B0604030504040204" pitchFamily="50" charset="-128"/>
                        </a:rPr>
                        <a:t>17</a:t>
                      </a:r>
                      <a:r>
                        <a:rPr kumimoji="1" lang="ja-JP" altLang="en-US" sz="1400" dirty="0">
                          <a:latin typeface="Meiryo UI" panose="020B0604030504040204" pitchFamily="50" charset="-128"/>
                          <a:ea typeface="Meiryo UI" panose="020B0604030504040204" pitchFamily="50" charset="-128"/>
                        </a:rPr>
                        <a:t>歳の時に再度父親についてきてもらった。反対されたが再度説得</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6</a:t>
                      </a:r>
                      <a:r>
                        <a:rPr kumimoji="1" lang="ja-JP" altLang="en-US" sz="1400" dirty="0">
                          <a:latin typeface="Meiryo UI" panose="020B0604030504040204" pitchFamily="50" charset="-128"/>
                          <a:ea typeface="Meiryo UI" panose="020B0604030504040204" pitchFamily="50" charset="-128"/>
                        </a:rPr>
                        <a:t>回目以降、</a:t>
                      </a:r>
                      <a:r>
                        <a:rPr kumimoji="1" lang="ja-JP" altLang="en-US" sz="1400" dirty="0">
                          <a:solidFill>
                            <a:srgbClr val="FF0000"/>
                          </a:solidFill>
                          <a:latin typeface="Meiryo UI" panose="020B0604030504040204" pitchFamily="50" charset="-128"/>
                          <a:ea typeface="Meiryo UI" panose="020B0604030504040204" pitchFamily="50" charset="-128"/>
                        </a:rPr>
                        <a:t>ヒアルロン酸が溶けなくなり、鼻の高さをキープ</a:t>
                      </a:r>
                      <a:r>
                        <a:rPr kumimoji="1" lang="ja-JP" altLang="en-US" sz="1400" dirty="0">
                          <a:latin typeface="Meiryo UI" panose="020B0604030504040204" pitchFamily="50" charset="-128"/>
                          <a:ea typeface="Meiryo UI" panose="020B0604030504040204" pitchFamily="50" charset="-128"/>
                        </a:rPr>
                        <a:t>している為もう行っていない</a:t>
                      </a:r>
                      <a:endParaRPr kumimoji="1" lang="en-US" altLang="ja-JP" sz="1400" dirty="0">
                        <a:latin typeface="Meiryo UI" panose="020B0604030504040204" pitchFamily="50" charset="-128"/>
                        <a:ea typeface="Meiryo UI" panose="020B0604030504040204" pitchFamily="50" charset="-128"/>
                      </a:endParaRPr>
                    </a:p>
                    <a:p>
                      <a:pPr marL="0" algn="l">
                        <a:spcBef>
                          <a:spcPts val="300"/>
                        </a:spcBef>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17</a:t>
                      </a:r>
                      <a:r>
                        <a:rPr kumimoji="1" lang="ja-JP" altLang="en-US" sz="1400" dirty="0">
                          <a:latin typeface="Meiryo UI" panose="020B0604030504040204" pitchFamily="50" charset="-128"/>
                          <a:ea typeface="Meiryo UI" panose="020B0604030504040204" pitchFamily="50" charset="-128"/>
                        </a:rPr>
                        <a:t>歳～　初めてメイクをする</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24</a:t>
                      </a:r>
                      <a:r>
                        <a:rPr kumimoji="1" lang="ja-JP" altLang="en-US" sz="1400" dirty="0">
                          <a:latin typeface="Meiryo UI" panose="020B0604030504040204" pitchFamily="50" charset="-128"/>
                          <a:ea typeface="Meiryo UI" panose="020B0604030504040204" pitchFamily="50" charset="-128"/>
                        </a:rPr>
                        <a:t>歳　</a:t>
                      </a:r>
                      <a:r>
                        <a:rPr kumimoji="1" lang="ja-JP" altLang="en-US" sz="1400" dirty="0">
                          <a:solidFill>
                            <a:srgbClr val="FF0000"/>
                          </a:solidFill>
                          <a:latin typeface="Meiryo UI" panose="020B0604030504040204" pitchFamily="50" charset="-128"/>
                          <a:ea typeface="Meiryo UI" panose="020B0604030504040204" pitchFamily="50" charset="-128"/>
                        </a:rPr>
                        <a:t>左目の部分切開（二重の調節）の施術</a:t>
                      </a:r>
                      <a:r>
                        <a:rPr kumimoji="1" lang="ja-JP" altLang="en-US" sz="1400" dirty="0">
                          <a:latin typeface="Meiryo UI" panose="020B0604030504040204" pitchFamily="50" charset="-128"/>
                          <a:ea typeface="Meiryo UI" panose="020B0604030504040204" pitchFamily="50" charset="-128"/>
                        </a:rPr>
                        <a:t>を行った</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  ＊両目だと金額が高かったのでまずは片目のみ（片目で約</a:t>
                      </a:r>
                      <a:r>
                        <a:rPr kumimoji="1" lang="en-US" altLang="ja-JP" sz="1400" dirty="0">
                          <a:latin typeface="Meiryo UI" panose="020B0604030504040204" pitchFamily="50" charset="-128"/>
                          <a:ea typeface="Meiryo UI" panose="020B0604030504040204" pitchFamily="50" charset="-128"/>
                        </a:rPr>
                        <a:t>20</a:t>
                      </a:r>
                      <a:r>
                        <a:rPr kumimoji="1" lang="ja-JP" altLang="en-US" sz="1400" dirty="0">
                          <a:latin typeface="Meiryo UI" panose="020B0604030504040204" pitchFamily="50" charset="-128"/>
                          <a:ea typeface="Meiryo UI" panose="020B0604030504040204" pitchFamily="50" charset="-128"/>
                        </a:rPr>
                        <a:t>万円）</a:t>
                      </a:r>
                      <a:endParaRPr kumimoji="1" lang="en-US" altLang="ja-JP" sz="1400" dirty="0">
                        <a:latin typeface="Meiryo UI" panose="020B0604030504040204" pitchFamily="50" charset="-128"/>
                        <a:ea typeface="Meiryo UI" panose="020B0604030504040204" pitchFamily="50" charset="-128"/>
                      </a:endParaRPr>
                    </a:p>
                    <a:p>
                      <a:pPr algn="l">
                        <a:spcBef>
                          <a:spcPts val="300"/>
                        </a:spcBef>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24</a:t>
                      </a:r>
                      <a:r>
                        <a:rPr kumimoji="1" lang="ja-JP" altLang="en-US" sz="1400" dirty="0">
                          <a:latin typeface="Meiryo UI" panose="020B0604030504040204" pitchFamily="50" charset="-128"/>
                          <a:ea typeface="Meiryo UI" panose="020B0604030504040204" pitchFamily="50" charset="-128"/>
                        </a:rPr>
                        <a:t>歳～　本格的にメイクをはじめる</a:t>
                      </a:r>
                      <a:endParaRPr kumimoji="1" lang="en-US" altLang="ja-JP" sz="1400" dirty="0">
                        <a:latin typeface="Meiryo UI" panose="020B0604030504040204" pitchFamily="50" charset="-128"/>
                        <a:ea typeface="Meiryo UI" panose="020B0604030504040204" pitchFamily="50" charset="-128"/>
                      </a:endParaRPr>
                    </a:p>
                  </a:txBody>
                  <a:tcPr marL="121706" marR="121706" anchor="ctr"/>
                </a:tc>
                <a:extLst>
                  <a:ext uri="{0D108BD9-81ED-4DB2-BD59-A6C34878D82A}">
                    <a16:rowId xmlns:a16="http://schemas.microsoft.com/office/drawing/2014/main" val="1638981563"/>
                  </a:ext>
                </a:extLst>
              </a:tr>
              <a:tr h="969325">
                <a:tc>
                  <a:txBody>
                    <a:bodyPr/>
                    <a:lstStyle/>
                    <a:p>
                      <a:pPr algn="ctr"/>
                      <a:r>
                        <a:rPr kumimoji="1" lang="en-US" altLang="ja-JP" sz="1400" dirty="0">
                          <a:latin typeface="Meiryo UI" panose="020B0604030504040204" pitchFamily="50" charset="-128"/>
                          <a:ea typeface="Meiryo UI" panose="020B0604030504040204" pitchFamily="50" charset="-128"/>
                        </a:rPr>
                        <a:t>29</a:t>
                      </a:r>
                      <a:r>
                        <a:rPr kumimoji="1" lang="ja-JP" altLang="en-US" sz="1400" dirty="0">
                          <a:latin typeface="Meiryo UI" panose="020B0604030504040204" pitchFamily="50" charset="-128"/>
                          <a:ea typeface="Meiryo UI" panose="020B0604030504040204" pitchFamily="50" charset="-128"/>
                        </a:rPr>
                        <a:t>歳</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（現在）</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・今年行った整形</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・今のメイク</a:t>
                      </a:r>
                      <a:endParaRPr kumimoji="1" lang="en-US" altLang="ja-JP" sz="1400" dirty="0">
                        <a:latin typeface="Meiryo UI" panose="020B0604030504040204" pitchFamily="50" charset="-128"/>
                        <a:ea typeface="Meiryo UI" panose="020B0604030504040204" pitchFamily="50" charset="-128"/>
                      </a:endParaRP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29</a:t>
                      </a:r>
                      <a:r>
                        <a:rPr kumimoji="1" lang="ja-JP" altLang="en-US" sz="1400" dirty="0">
                          <a:latin typeface="Meiryo UI" panose="020B0604030504040204" pitchFamily="50" charset="-128"/>
                          <a:ea typeface="Meiryo UI" panose="020B0604030504040204" pitchFamily="50" charset="-128"/>
                        </a:rPr>
                        <a:t>歳（</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ヶ月前）　</a:t>
                      </a:r>
                      <a:r>
                        <a:rPr kumimoji="1" lang="ja-JP" altLang="en-US" sz="1400" dirty="0">
                          <a:solidFill>
                            <a:srgbClr val="FF0000"/>
                          </a:solidFill>
                          <a:latin typeface="Meiryo UI" panose="020B0604030504040204" pitchFamily="50" charset="-128"/>
                          <a:ea typeface="Meiryo UI" panose="020B0604030504040204" pitchFamily="50" charset="-128"/>
                        </a:rPr>
                        <a:t>シミ・ほくろ</a:t>
                      </a:r>
                      <a:r>
                        <a:rPr kumimoji="1" lang="en-US" altLang="ja-JP" sz="1400" dirty="0">
                          <a:solidFill>
                            <a:srgbClr val="FF0000"/>
                          </a:solidFill>
                          <a:latin typeface="Meiryo UI" panose="020B0604030504040204" pitchFamily="50" charset="-128"/>
                          <a:ea typeface="Meiryo UI" panose="020B0604030504040204" pitchFamily="50" charset="-128"/>
                        </a:rPr>
                        <a:t>20</a:t>
                      </a:r>
                      <a:r>
                        <a:rPr kumimoji="1" lang="ja-JP" altLang="en-US" sz="1400" dirty="0">
                          <a:solidFill>
                            <a:srgbClr val="FF0000"/>
                          </a:solidFill>
                          <a:latin typeface="Meiryo UI" panose="020B0604030504040204" pitchFamily="50" charset="-128"/>
                          <a:ea typeface="Meiryo UI" panose="020B0604030504040204" pitchFamily="50" charset="-128"/>
                        </a:rPr>
                        <a:t>個をレーザーで除去</a:t>
                      </a:r>
                      <a:endParaRPr kumimoji="1" lang="en-US" altLang="ja-JP" sz="1400" dirty="0">
                        <a:solidFill>
                          <a:srgbClr val="FF0000"/>
                        </a:solidFill>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  ＊全部で約</a:t>
                      </a:r>
                      <a:r>
                        <a:rPr kumimoji="1" lang="en-US" altLang="ja-JP" sz="1400" dirty="0">
                          <a:latin typeface="Meiryo UI" panose="020B0604030504040204" pitchFamily="50" charset="-128"/>
                          <a:ea typeface="Meiryo UI" panose="020B0604030504040204" pitchFamily="50" charset="-128"/>
                        </a:rPr>
                        <a:t>19</a:t>
                      </a:r>
                      <a:r>
                        <a:rPr kumimoji="1" lang="ja-JP" altLang="en-US" sz="1400" dirty="0">
                          <a:latin typeface="Meiryo UI" panose="020B0604030504040204" pitchFamily="50" charset="-128"/>
                          <a:ea typeface="Meiryo UI" panose="020B0604030504040204" pitchFamily="50" charset="-128"/>
                        </a:rPr>
                        <a:t>万円</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29</a:t>
                      </a:r>
                      <a:r>
                        <a:rPr kumimoji="1" lang="ja-JP" altLang="en-US" sz="1400" dirty="0">
                          <a:latin typeface="Meiryo UI" panose="020B0604030504040204" pitchFamily="50" charset="-128"/>
                          <a:ea typeface="Meiryo UI" panose="020B0604030504040204" pitchFamily="50" charset="-128"/>
                        </a:rPr>
                        <a:t>歳（今月）　右目の部分切開の施術予定（左目と同じ施術）</a:t>
                      </a:r>
                      <a:r>
                        <a:rPr kumimoji="1" lang="ja-JP" altLang="en-US" sz="1200" b="0" u="sng" dirty="0">
                          <a:solidFill>
                            <a:srgbClr val="FF0000"/>
                          </a:solidFill>
                          <a:latin typeface="Meiryo UI" panose="020B0604030504040204" pitchFamily="50" charset="-128"/>
                          <a:ea typeface="Meiryo UI" panose="020B0604030504040204" pitchFamily="50" charset="-128"/>
                        </a:rPr>
                        <a:t>★整形はこれが最後予定（やりたいとこが無い）</a:t>
                      </a:r>
                      <a:endParaRPr kumimoji="1" lang="en-US" altLang="ja-JP" sz="1400" b="0"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a:latin typeface="Meiryo UI" panose="020B0604030504040204" pitchFamily="50" charset="-128"/>
                          <a:ea typeface="Meiryo UI" panose="020B0604030504040204" pitchFamily="50" charset="-128"/>
                        </a:rPr>
                        <a:t>・昔に比べるとメイクが薄くなってきた。</a:t>
                      </a:r>
                      <a:r>
                        <a:rPr kumimoji="1" lang="en-US" altLang="ja-JP" sz="1400" b="0" u="none" dirty="0">
                          <a:latin typeface="Meiryo UI" panose="020B0604030504040204" pitchFamily="50" charset="-128"/>
                          <a:ea typeface="Meiryo UI" panose="020B0604030504040204" pitchFamily="50" charset="-128"/>
                        </a:rPr>
                        <a:t>BB</a:t>
                      </a:r>
                      <a:r>
                        <a:rPr kumimoji="1" lang="ja-JP" altLang="en-US" sz="1400" b="0" u="none" dirty="0">
                          <a:latin typeface="Meiryo UI" panose="020B0604030504040204" pitchFamily="50" charset="-128"/>
                          <a:ea typeface="Meiryo UI" panose="020B0604030504040204" pitchFamily="50" charset="-128"/>
                        </a:rPr>
                        <a:t>クリームだけで出かける日もある</a:t>
                      </a:r>
                    </a:p>
                  </a:txBody>
                  <a:tcPr marL="121706" marR="121706" anchor="ctr"/>
                </a:tc>
                <a:extLst>
                  <a:ext uri="{0D108BD9-81ED-4DB2-BD59-A6C34878D82A}">
                    <a16:rowId xmlns:a16="http://schemas.microsoft.com/office/drawing/2014/main" val="1669014211"/>
                  </a:ext>
                </a:extLst>
              </a:tr>
              <a:tr h="560257">
                <a:tc>
                  <a:txBody>
                    <a:bodyPr/>
                    <a:lstStyle/>
                    <a:p>
                      <a:pPr algn="ctr"/>
                      <a:r>
                        <a:rPr kumimoji="1" lang="ja-JP" altLang="en-US" sz="1400" dirty="0">
                          <a:latin typeface="Meiryo UI" panose="020B0604030504040204" pitchFamily="50" charset="-128"/>
                          <a:ea typeface="Meiryo UI" panose="020B0604030504040204" pitchFamily="50" charset="-128"/>
                        </a:rPr>
                        <a:t>今後</a:t>
                      </a:r>
                    </a:p>
                  </a:txBody>
                  <a:tcPr marL="121706" marR="121706" anchor="ctr"/>
                </a:tc>
                <a:tc>
                  <a:txBody>
                    <a:bodyPr/>
                    <a:lstStyle/>
                    <a:p>
                      <a:pPr algn="l"/>
                      <a:r>
                        <a:rPr kumimoji="1" lang="ja-JP" altLang="en-US" sz="1400" dirty="0">
                          <a:latin typeface="Meiryo UI" panose="020B0604030504040204" pitchFamily="50" charset="-128"/>
                          <a:ea typeface="Meiryo UI" panose="020B0604030504040204" pitchFamily="50" charset="-128"/>
                        </a:rPr>
                        <a:t>・やってみたい施術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・今後のメイク</a:t>
                      </a:r>
                    </a:p>
                  </a:txBody>
                  <a:tcPr marL="121706" marR="121706" anchor="ctr"/>
                </a:tc>
                <a:tc>
                  <a:txBody>
                    <a:bodyPr/>
                    <a:lstStyle/>
                    <a:p>
                      <a:pPr algn="l"/>
                      <a:r>
                        <a:rPr kumimoji="1" lang="ja-JP" altLang="en-US" sz="1400" b="0" u="none" dirty="0">
                          <a:latin typeface="Meiryo UI" panose="020B0604030504040204" pitchFamily="50" charset="-128"/>
                          <a:ea typeface="Meiryo UI" panose="020B0604030504040204" pitchFamily="50" charset="-128"/>
                        </a:rPr>
                        <a:t>・ダーマペン、ポテンツァ、アートメイク</a:t>
                      </a:r>
                      <a:endParaRPr kumimoji="1" lang="en-US" altLang="ja-JP" sz="1400" b="0" u="none" dirty="0">
                        <a:latin typeface="Meiryo UI" panose="020B0604030504040204" pitchFamily="50" charset="-128"/>
                        <a:ea typeface="Meiryo UI" panose="020B0604030504040204" pitchFamily="50" charset="-128"/>
                      </a:endParaRPr>
                    </a:p>
                    <a:p>
                      <a:pPr algn="l"/>
                      <a:r>
                        <a:rPr kumimoji="1" lang="ja-JP" altLang="en-US" sz="1400" b="0" u="none" dirty="0">
                          <a:latin typeface="Meiryo UI" panose="020B0604030504040204" pitchFamily="50" charset="-128"/>
                          <a:ea typeface="Meiryo UI" panose="020B0604030504040204" pitchFamily="50" charset="-128"/>
                        </a:rPr>
                        <a:t>・血みどろピーリング（ホームケア）</a:t>
                      </a:r>
                      <a:endParaRPr kumimoji="1" lang="en-US" altLang="ja-JP" sz="1400" b="0" u="none" dirty="0">
                        <a:latin typeface="Meiryo UI" panose="020B0604030504040204" pitchFamily="50" charset="-128"/>
                        <a:ea typeface="Meiryo UI" panose="020B0604030504040204" pitchFamily="50" charset="-128"/>
                      </a:endParaRPr>
                    </a:p>
                    <a:p>
                      <a:pPr algn="l">
                        <a:spcBef>
                          <a:spcPts val="300"/>
                        </a:spcBef>
                      </a:pPr>
                      <a:r>
                        <a:rPr kumimoji="1" lang="ja-JP" altLang="en-US" sz="1400" b="0" u="none" dirty="0">
                          <a:latin typeface="Meiryo UI" panose="020B0604030504040204" pitchFamily="50" charset="-128"/>
                          <a:ea typeface="Meiryo UI" panose="020B0604030504040204" pitchFamily="50" charset="-128"/>
                        </a:rPr>
                        <a:t>・メイクをするのは</a:t>
                      </a:r>
                      <a:r>
                        <a:rPr kumimoji="1" lang="en-US" altLang="ja-JP" sz="1400" b="0" u="none" dirty="0">
                          <a:latin typeface="Meiryo UI" panose="020B0604030504040204" pitchFamily="50" charset="-128"/>
                          <a:ea typeface="Meiryo UI" panose="020B0604030504040204" pitchFamily="50" charset="-128"/>
                        </a:rPr>
                        <a:t>30</a:t>
                      </a:r>
                      <a:r>
                        <a:rPr kumimoji="1" lang="ja-JP" altLang="en-US" sz="1400" b="0" u="none" dirty="0">
                          <a:latin typeface="Meiryo UI" panose="020B0604030504040204" pitchFamily="50" charset="-128"/>
                          <a:ea typeface="Meiryo UI" panose="020B0604030504040204" pitchFamily="50" charset="-128"/>
                        </a:rPr>
                        <a:t>代ぐらいまでだと思う</a:t>
                      </a:r>
                    </a:p>
                  </a:txBody>
                  <a:tcPr marL="121706" marR="121706" anchor="ctr"/>
                </a:tc>
                <a:extLst>
                  <a:ext uri="{0D108BD9-81ED-4DB2-BD59-A6C34878D82A}">
                    <a16:rowId xmlns:a16="http://schemas.microsoft.com/office/drawing/2014/main" val="2272295030"/>
                  </a:ext>
                </a:extLst>
              </a:tr>
            </a:tbl>
          </a:graphicData>
        </a:graphic>
      </p:graphicFrame>
      <p:sp>
        <p:nvSpPr>
          <p:cNvPr id="3" name="テキスト ボックス 2">
            <a:extLst>
              <a:ext uri="{FF2B5EF4-FFF2-40B4-BE49-F238E27FC236}">
                <a16:creationId xmlns:a16="http://schemas.microsoft.com/office/drawing/2014/main" id="{FC62E155-32D8-0F7E-22C5-4692E36D68F3}"/>
              </a:ext>
            </a:extLst>
          </p:cNvPr>
          <p:cNvSpPr txBox="1"/>
          <p:nvPr/>
        </p:nvSpPr>
        <p:spPr>
          <a:xfrm>
            <a:off x="410727" y="613250"/>
            <a:ext cx="3500077" cy="384401"/>
          </a:xfrm>
          <a:prstGeom prst="rect">
            <a:avLst/>
          </a:prstGeom>
          <a:noFill/>
        </p:spPr>
        <p:txBody>
          <a:bodyPr wrap="square" rtlCol="0">
            <a:spAutoFit/>
          </a:bodyPr>
          <a:lstStyle/>
          <a:p>
            <a:pPr algn="just">
              <a:lnSpc>
                <a:spcPts val="2500"/>
              </a:lnSpc>
            </a:pPr>
            <a:r>
              <a:rPr lang="ja-JP" altLang="en-US" sz="1600" b="1" dirty="0">
                <a:latin typeface="Maiandra GD" panose="020E0502030308020204" pitchFamily="34" charset="0"/>
                <a:ea typeface="Meiryo UI" panose="020B0604030504040204" pitchFamily="50" charset="-128"/>
                <a:cs typeface="+mn-lt"/>
              </a:rPr>
              <a:t>美容年表</a:t>
            </a:r>
          </a:p>
        </p:txBody>
      </p:sp>
      <p:sp>
        <p:nvSpPr>
          <p:cNvPr id="5" name="スライド番号プレースホルダー 4">
            <a:extLst>
              <a:ext uri="{FF2B5EF4-FFF2-40B4-BE49-F238E27FC236}">
                <a16:creationId xmlns:a16="http://schemas.microsoft.com/office/drawing/2014/main" id="{A12899F9-A87D-D03F-1077-6C1DE5A16375}"/>
              </a:ext>
            </a:extLst>
          </p:cNvPr>
          <p:cNvSpPr>
            <a:spLocks noGrp="1"/>
          </p:cNvSpPr>
          <p:nvPr>
            <p:ph type="sldNum" sz="quarter" idx="12"/>
          </p:nvPr>
        </p:nvSpPr>
        <p:spPr/>
        <p:txBody>
          <a:bodyPr/>
          <a:lstStyle/>
          <a:p>
            <a:fld id="{F90FD3B4-18F4-4ACB-94B2-77C6F67AF1DF}" type="slidenum">
              <a:rPr kumimoji="1" lang="ja-JP" altLang="en-US" smtClean="0"/>
              <a:t>2</a:t>
            </a:fld>
            <a:endParaRPr kumimoji="1" lang="ja-JP" altLang="en-US"/>
          </a:p>
        </p:txBody>
      </p:sp>
    </p:spTree>
    <p:extLst>
      <p:ext uri="{BB962C8B-B14F-4D97-AF65-F5344CB8AC3E}">
        <p14:creationId xmlns:p14="http://schemas.microsoft.com/office/powerpoint/2010/main" val="26036641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2126</TotalTime>
  <Words>980</Words>
  <Application>Microsoft Office PowerPoint</Application>
  <PresentationFormat>ワイド画面</PresentationFormat>
  <Paragraphs>83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游ゴシック Light</vt:lpstr>
      <vt:lpstr>Arial</vt:lpstr>
      <vt:lpstr>Maiandra GD</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池谷雄二郎</dc:creator>
  <cp:lastModifiedBy>薄木朗子</cp:lastModifiedBy>
  <cp:revision>6</cp:revision>
  <dcterms:created xsi:type="dcterms:W3CDTF">2023-06-12T09:24:40Z</dcterms:created>
  <dcterms:modified xsi:type="dcterms:W3CDTF">2024-06-04T06:44:22Z</dcterms:modified>
</cp:coreProperties>
</file>